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6EE3E-7464-4D67-97E7-CE13F7C6D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B7908A-2891-4392-8801-9F29374CE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C8C70-737A-4082-B1CC-786E30E8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FB532-1FFE-45C0-87F7-2EE1D58EC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6B3F7-0D51-46D5-932A-8BBB61C26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31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62AA2-C8A1-4BB7-A4F0-FB3708EB9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D9605-4B3E-4E7E-88F2-A9A022D69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5E659-1759-41FD-9A2D-826E32664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64BC2-84EF-4540-8140-9AD7DBCB7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5308F-3870-41B4-8492-D07BF71C0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38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CA838-7A95-418C-A8B2-EBC91E9B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6301B-9E28-49E3-8A31-23CFF811B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E11FE-A3FC-43B8-A676-5B007C8E4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28648-5072-4EFE-A711-4B3B3D1D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8859E-19FA-4A90-8CE9-6611FD5E0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45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25551-1A69-4EB5-9D4C-2EB65103B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B4E5F-48DA-4082-8660-8E6187824B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2504D8-608D-48D5-BF91-B551F125A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108E1-F92E-4299-B46A-893163920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0B723-BC77-4526-9FB6-602769A50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0EF50-2CD0-4211-B36E-BA8C1440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60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2C3C1-C73F-4398-815F-F1A78B667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3BFD9-E0F7-4EF2-99F8-E64F5C4D2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66A61-8901-491B-B444-71ED5B789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A83D15-07F2-45FA-ACA0-12E7590EED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5CBFCD-C807-4953-B637-5546C8A04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333A48-1475-4D6B-A739-D29C614B0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1698F2-EBDB-407F-BFAF-1A0AF49D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20D85A-30A6-4853-B77C-F2C55C901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002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AF9C6-80C5-46F6-BE36-0AE2A453C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C2BD7-19E6-4999-BE8A-DE5F21348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7101D8-5BFD-45F8-8016-DC42E0AE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70833-3BF6-43AE-A55F-E703242E6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200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03F35D-A4F3-469D-A3C9-C63D02CBC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D2993-E86F-4340-A568-2AA496586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AD2B1-BCA0-49AA-A9F6-A25611D6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23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C4B52-8840-44C7-A97B-C6702D9BE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D224A-31D3-44D3-A08E-3A1003595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9376F-23A0-462E-9814-2358F9037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C148C-80FB-4ED8-B9A5-39F1485D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F26C62-5610-4391-9557-D5FC21AC3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EB0ED-6641-4935-91F8-48E79B422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27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F576-DE02-4781-9628-BBF0FBFC5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2E8D95-21CE-431F-9626-C5904DE9FB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D76A7-28C2-4E67-ABA2-689251121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0F00B-8490-4BC9-A98D-DEC3A3251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CA0CE6-C3A2-461E-B174-0613F5621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35DA5-C959-4607-8966-37D3C593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367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06DE0-CA97-40D7-8AB8-0D6226B5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BE7DE-A0B1-4E53-9A9C-9A004E4F0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8C899-E848-46F4-9AC7-1AD695AFA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1ABE-F29D-4B37-95FA-079527D84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E0698-E62E-4F6C-97A6-9ABD4041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866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83871F-21FE-44EA-8EC4-1CC43D3076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173E2-690C-48A8-A228-E5314A406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C9C2A-330C-40BA-991C-E0BF7FA74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FD314-EAC6-4439-A1F3-F4B6737B9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00AF3-D0FB-45B6-888B-36B899FF9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791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7741FF-DF84-4C4E-B616-C19531B84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06E63-9103-41AD-83A8-7B77F3DF6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08750-AEFB-42D1-B704-F73D46985F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82D98-46B1-4B4D-989F-C534A63302D4}" type="datetimeFigureOut">
              <a:rPr lang="en-GB" smtClean="0"/>
              <a:t>05/09/2023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0845E-42CE-4AE7-AF78-CB2E70C35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A3980-E6A4-4127-BCEF-494F8165C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86742-5910-4179-AAB2-3C5E2F3F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5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8A2BDA-92F0-485E-B8CA-3554B7006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046" y="0"/>
            <a:ext cx="985790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7E13B6F-9C99-4FD0-A75D-19CCA1EED583}"/>
              </a:ext>
            </a:extLst>
          </p:cNvPr>
          <p:cNvSpPr/>
          <p:nvPr/>
        </p:nvSpPr>
        <p:spPr>
          <a:xfrm>
            <a:off x="1167045" y="0"/>
            <a:ext cx="2526066" cy="941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23813B-353A-4CFE-83A5-FF24119B6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479" y="158513"/>
            <a:ext cx="707197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1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Phillips</dc:creator>
  <cp:lastModifiedBy>Chloe Phillips</cp:lastModifiedBy>
  <cp:revision>1</cp:revision>
  <dcterms:created xsi:type="dcterms:W3CDTF">2023-09-05T11:11:35Z</dcterms:created>
  <dcterms:modified xsi:type="dcterms:W3CDTF">2023-09-05T11:12:20Z</dcterms:modified>
</cp:coreProperties>
</file>