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8" r:id="rId1"/>
  </p:sldMasterIdLst>
  <p:notesMasterIdLst>
    <p:notesMasterId r:id="rId19"/>
  </p:notesMasterIdLst>
  <p:handoutMasterIdLst>
    <p:handoutMasterId r:id="rId20"/>
  </p:handoutMasterIdLst>
  <p:sldIdLst>
    <p:sldId id="265" r:id="rId2"/>
    <p:sldId id="274" r:id="rId3"/>
    <p:sldId id="258" r:id="rId4"/>
    <p:sldId id="278" r:id="rId5"/>
    <p:sldId id="275" r:id="rId6"/>
    <p:sldId id="283" r:id="rId7"/>
    <p:sldId id="272" r:id="rId8"/>
    <p:sldId id="284" r:id="rId9"/>
    <p:sldId id="266" r:id="rId10"/>
    <p:sldId id="280" r:id="rId11"/>
    <p:sldId id="268" r:id="rId12"/>
    <p:sldId id="260" r:id="rId13"/>
    <p:sldId id="261" r:id="rId14"/>
    <p:sldId id="281" r:id="rId15"/>
    <p:sldId id="285" r:id="rId16"/>
    <p:sldId id="262" r:id="rId17"/>
    <p:sldId id="273" r:id="rId18"/>
  </p:sldIdLst>
  <p:sldSz cx="9144000" cy="6858000" type="screen4x3"/>
  <p:notesSz cx="6858000" cy="9144000"/>
  <p:defaultTextStyle>
    <a:defPPr>
      <a:defRPr lang="en-GB"/>
    </a:defPPr>
    <a:lvl1pPr algn="l" rtl="0" fontAlgn="base">
      <a:spcBef>
        <a:spcPct val="0"/>
      </a:spcBef>
      <a:spcAft>
        <a:spcPct val="0"/>
      </a:spcAft>
      <a:defRPr kern="1200">
        <a:solidFill>
          <a:schemeClr val="tx1"/>
        </a:solidFill>
        <a:latin typeface="Tahoma" pitchFamily="34" charset="0"/>
        <a:ea typeface="+mn-ea"/>
        <a:cs typeface="Arial" charset="0"/>
      </a:defRPr>
    </a:lvl1pPr>
    <a:lvl2pPr marL="457200" algn="l" rtl="0" fontAlgn="base">
      <a:spcBef>
        <a:spcPct val="0"/>
      </a:spcBef>
      <a:spcAft>
        <a:spcPct val="0"/>
      </a:spcAft>
      <a:defRPr kern="1200">
        <a:solidFill>
          <a:schemeClr val="tx1"/>
        </a:solidFill>
        <a:latin typeface="Tahoma" pitchFamily="34" charset="0"/>
        <a:ea typeface="+mn-ea"/>
        <a:cs typeface="Arial" charset="0"/>
      </a:defRPr>
    </a:lvl2pPr>
    <a:lvl3pPr marL="914400" algn="l" rtl="0" fontAlgn="base">
      <a:spcBef>
        <a:spcPct val="0"/>
      </a:spcBef>
      <a:spcAft>
        <a:spcPct val="0"/>
      </a:spcAft>
      <a:defRPr kern="1200">
        <a:solidFill>
          <a:schemeClr val="tx1"/>
        </a:solidFill>
        <a:latin typeface="Tahoma" pitchFamily="34" charset="0"/>
        <a:ea typeface="+mn-ea"/>
        <a:cs typeface="Arial" charset="0"/>
      </a:defRPr>
    </a:lvl3pPr>
    <a:lvl4pPr marL="1371600" algn="l" rtl="0" fontAlgn="base">
      <a:spcBef>
        <a:spcPct val="0"/>
      </a:spcBef>
      <a:spcAft>
        <a:spcPct val="0"/>
      </a:spcAft>
      <a:defRPr kern="1200">
        <a:solidFill>
          <a:schemeClr val="tx1"/>
        </a:solidFill>
        <a:latin typeface="Tahoma" pitchFamily="34" charset="0"/>
        <a:ea typeface="+mn-ea"/>
        <a:cs typeface="Arial" charset="0"/>
      </a:defRPr>
    </a:lvl4pPr>
    <a:lvl5pPr marL="1828800" algn="l" rtl="0" fontAlgn="base">
      <a:spcBef>
        <a:spcPct val="0"/>
      </a:spcBef>
      <a:spcAft>
        <a:spcPct val="0"/>
      </a:spcAft>
      <a:defRPr kern="1200">
        <a:solidFill>
          <a:schemeClr val="tx1"/>
        </a:solidFill>
        <a:latin typeface="Tahoma" pitchFamily="34" charset="0"/>
        <a:ea typeface="+mn-ea"/>
        <a:cs typeface="Arial" charset="0"/>
      </a:defRPr>
    </a:lvl5pPr>
    <a:lvl6pPr marL="2286000" algn="l" defTabSz="914400" rtl="0" eaLnBrk="1" latinLnBrk="0" hangingPunct="1">
      <a:defRPr kern="1200">
        <a:solidFill>
          <a:schemeClr val="tx1"/>
        </a:solidFill>
        <a:latin typeface="Tahoma" pitchFamily="34" charset="0"/>
        <a:ea typeface="+mn-ea"/>
        <a:cs typeface="Arial" charset="0"/>
      </a:defRPr>
    </a:lvl6pPr>
    <a:lvl7pPr marL="2743200" algn="l" defTabSz="914400" rtl="0" eaLnBrk="1" latinLnBrk="0" hangingPunct="1">
      <a:defRPr kern="1200">
        <a:solidFill>
          <a:schemeClr val="tx1"/>
        </a:solidFill>
        <a:latin typeface="Tahoma" pitchFamily="34" charset="0"/>
        <a:ea typeface="+mn-ea"/>
        <a:cs typeface="Arial" charset="0"/>
      </a:defRPr>
    </a:lvl7pPr>
    <a:lvl8pPr marL="3200400" algn="l" defTabSz="914400" rtl="0" eaLnBrk="1" latinLnBrk="0" hangingPunct="1">
      <a:defRPr kern="1200">
        <a:solidFill>
          <a:schemeClr val="tx1"/>
        </a:solidFill>
        <a:latin typeface="Tahoma" pitchFamily="34" charset="0"/>
        <a:ea typeface="+mn-ea"/>
        <a:cs typeface="Arial" charset="0"/>
      </a:defRPr>
    </a:lvl8pPr>
    <a:lvl9pPr marL="3657600" algn="l" defTabSz="914400" rtl="0" eaLnBrk="1" latinLnBrk="0" hangingPunct="1">
      <a:defRPr kern="1200">
        <a:solidFill>
          <a:schemeClr val="tx1"/>
        </a:solidFill>
        <a:latin typeface="Tahoma" pitchFamily="34" charset="0"/>
        <a:ea typeface="+mn-ea"/>
        <a:cs typeface="Arial"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003399"/>
    <a:srgbClr val="336699"/>
    <a:srgbClr val="008080"/>
    <a:srgbClr val="009999"/>
    <a:srgbClr val="FF99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40" autoAdjust="0"/>
    <p:restoredTop sz="94595" autoAdjust="0"/>
  </p:normalViewPr>
  <p:slideViewPr>
    <p:cSldViewPr>
      <p:cViewPr varScale="1">
        <p:scale>
          <a:sx n="107" d="100"/>
          <a:sy n="107" d="100"/>
        </p:scale>
        <p:origin x="1734" y="96"/>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7410" name="Rectangle 2"/>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0" hangingPunct="0">
              <a:defRPr sz="1200" smtClean="0">
                <a:latin typeface="Times New Roman" pitchFamily="18" charset="0"/>
              </a:defRPr>
            </a:lvl1pPr>
          </a:lstStyle>
          <a:p>
            <a:pPr>
              <a:defRPr/>
            </a:pPr>
            <a:endParaRPr lang="en-GB"/>
          </a:p>
        </p:txBody>
      </p:sp>
      <p:sp>
        <p:nvSpPr>
          <p:cNvPr id="17411" name="Rectangle 3"/>
          <p:cNvSpPr>
            <a:spLocks noGrp="1" noChangeArrowheads="1"/>
          </p:cNvSpPr>
          <p:nvPr>
            <p:ph type="dt" sz="quarter" idx="1"/>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0" hangingPunct="0">
              <a:defRPr sz="1200" smtClean="0">
                <a:latin typeface="Times New Roman" pitchFamily="18" charset="0"/>
              </a:defRPr>
            </a:lvl1pPr>
          </a:lstStyle>
          <a:p>
            <a:pPr>
              <a:defRPr/>
            </a:pPr>
            <a:endParaRPr lang="en-GB"/>
          </a:p>
        </p:txBody>
      </p:sp>
      <p:sp>
        <p:nvSpPr>
          <p:cNvPr id="17412" name="Rectangle 4"/>
          <p:cNvSpPr>
            <a:spLocks noGrp="1" noChangeArrowheads="1"/>
          </p:cNvSpPr>
          <p:nvPr>
            <p:ph type="ftr" sz="quarter" idx="2"/>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eaLnBrk="0" hangingPunct="0">
              <a:defRPr sz="1200" smtClean="0">
                <a:latin typeface="Times New Roman" pitchFamily="18" charset="0"/>
              </a:defRPr>
            </a:lvl1pPr>
          </a:lstStyle>
          <a:p>
            <a:pPr>
              <a:defRPr/>
            </a:pPr>
            <a:r>
              <a:rPr lang="en-GB"/>
              <a:t>Okehampton Residential</a:t>
            </a:r>
          </a:p>
        </p:txBody>
      </p:sp>
      <p:sp>
        <p:nvSpPr>
          <p:cNvPr id="17413" name="Rectangle 5"/>
          <p:cNvSpPr>
            <a:spLocks noGrp="1" noChangeArrowheads="1"/>
          </p:cNvSpPr>
          <p:nvPr>
            <p:ph type="sldNum" sz="quarter" idx="3"/>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eaLnBrk="0" hangingPunct="0">
              <a:defRPr sz="1200" smtClean="0">
                <a:latin typeface="Times New Roman" pitchFamily="18" charset="0"/>
              </a:defRPr>
            </a:lvl1pPr>
          </a:lstStyle>
          <a:p>
            <a:pPr>
              <a:defRPr/>
            </a:pPr>
            <a:fld id="{49AD2C1F-8E0A-486A-9886-295DBC530A1F}" type="slidenum">
              <a:rPr lang="en-GB"/>
              <a:pPr>
                <a:defRPr/>
              </a:pPr>
              <a:t>‹#›</a:t>
            </a:fld>
            <a:endParaRPr lang="en-GB"/>
          </a:p>
        </p:txBody>
      </p:sp>
    </p:spTree>
    <p:extLst>
      <p:ext uri="{BB962C8B-B14F-4D97-AF65-F5344CB8AC3E}">
        <p14:creationId xmlns:p14="http://schemas.microsoft.com/office/powerpoint/2010/main" val="172460803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5362" name="Rectangle 2"/>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0" hangingPunct="0">
              <a:defRPr sz="1200" smtClean="0">
                <a:latin typeface="Times New Roman" pitchFamily="18" charset="0"/>
              </a:defRPr>
            </a:lvl1pPr>
          </a:lstStyle>
          <a:p>
            <a:pPr>
              <a:defRPr/>
            </a:pPr>
            <a:endParaRPr lang="en-GB"/>
          </a:p>
        </p:txBody>
      </p:sp>
      <p:sp>
        <p:nvSpPr>
          <p:cNvPr id="15363" name="Rectangle 3"/>
          <p:cNvSpPr>
            <a:spLocks noGrp="1" noChangeArrowheads="1"/>
          </p:cNvSpPr>
          <p:nvPr>
            <p:ph type="dt" idx="1"/>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0" hangingPunct="0">
              <a:defRPr sz="1200" smtClean="0">
                <a:latin typeface="Times New Roman" pitchFamily="18" charset="0"/>
              </a:defRPr>
            </a:lvl1pPr>
          </a:lstStyle>
          <a:p>
            <a:pPr>
              <a:defRPr/>
            </a:pPr>
            <a:endParaRPr lang="en-GB"/>
          </a:p>
        </p:txBody>
      </p:sp>
      <p:sp>
        <p:nvSpPr>
          <p:cNvPr id="15364"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15365" name="Rectangle 5"/>
          <p:cNvSpPr>
            <a:spLocks noGrp="1" noChangeArrowheads="1"/>
          </p:cNvSpPr>
          <p:nvPr>
            <p:ph type="body" sz="quarter" idx="3"/>
          </p:nvPr>
        </p:nvSpPr>
        <p:spPr bwMode="auto">
          <a:xfrm>
            <a:off x="914400" y="4343400"/>
            <a:ext cx="50292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GB" noProof="0"/>
              <a:t>Click to edit Master text styles</a:t>
            </a:r>
          </a:p>
          <a:p>
            <a:pPr lvl="1"/>
            <a:r>
              <a:rPr lang="en-GB" noProof="0"/>
              <a:t>Second level</a:t>
            </a:r>
          </a:p>
          <a:p>
            <a:pPr lvl="2"/>
            <a:r>
              <a:rPr lang="en-GB" noProof="0"/>
              <a:t>Third level</a:t>
            </a:r>
          </a:p>
          <a:p>
            <a:pPr lvl="3"/>
            <a:r>
              <a:rPr lang="en-GB" noProof="0"/>
              <a:t>Fourth level</a:t>
            </a:r>
          </a:p>
          <a:p>
            <a:pPr lvl="4"/>
            <a:r>
              <a:rPr lang="en-GB" noProof="0"/>
              <a:t>Fifth level</a:t>
            </a:r>
          </a:p>
        </p:txBody>
      </p:sp>
      <p:sp>
        <p:nvSpPr>
          <p:cNvPr id="15366" name="Rectangle 6"/>
          <p:cNvSpPr>
            <a:spLocks noGrp="1" noChangeArrowheads="1"/>
          </p:cNvSpPr>
          <p:nvPr>
            <p:ph type="ftr" sz="quarter" idx="4"/>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eaLnBrk="0" hangingPunct="0">
              <a:defRPr sz="1200" smtClean="0">
                <a:latin typeface="Times New Roman" pitchFamily="18" charset="0"/>
              </a:defRPr>
            </a:lvl1pPr>
          </a:lstStyle>
          <a:p>
            <a:pPr>
              <a:defRPr/>
            </a:pPr>
            <a:endParaRPr lang="en-GB"/>
          </a:p>
        </p:txBody>
      </p:sp>
      <p:sp>
        <p:nvSpPr>
          <p:cNvPr id="15367" name="Rectangle 7"/>
          <p:cNvSpPr>
            <a:spLocks noGrp="1" noChangeArrowheads="1"/>
          </p:cNvSpPr>
          <p:nvPr>
            <p:ph type="sldNum" sz="quarter" idx="5"/>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eaLnBrk="0" hangingPunct="0">
              <a:defRPr sz="1200" smtClean="0">
                <a:latin typeface="Times New Roman" pitchFamily="18" charset="0"/>
              </a:defRPr>
            </a:lvl1pPr>
          </a:lstStyle>
          <a:p>
            <a:pPr>
              <a:defRPr/>
            </a:pPr>
            <a:fld id="{021A22ED-4F02-4C6E-AD28-6F1E1FBDAC3A}" type="slidenum">
              <a:rPr lang="en-GB"/>
              <a:pPr>
                <a:defRPr/>
              </a:pPr>
              <a:t>‹#›</a:t>
            </a:fld>
            <a:endParaRPr lang="en-GB"/>
          </a:p>
        </p:txBody>
      </p:sp>
    </p:spTree>
    <p:extLst>
      <p:ext uri="{BB962C8B-B14F-4D97-AF65-F5344CB8AC3E}">
        <p14:creationId xmlns:p14="http://schemas.microsoft.com/office/powerpoint/2010/main" val="2255849148"/>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kumimoji="1" sz="1200" kern="1200">
        <a:solidFill>
          <a:schemeClr val="tx1"/>
        </a:solidFill>
        <a:latin typeface="Arial" charset="0"/>
        <a:ea typeface="+mn-ea"/>
        <a:cs typeface="Arial" charset="0"/>
      </a:defRPr>
    </a:lvl1pPr>
    <a:lvl2pPr marL="457200" algn="l" rtl="0" eaLnBrk="0" fontAlgn="base" hangingPunct="0">
      <a:spcBef>
        <a:spcPct val="30000"/>
      </a:spcBef>
      <a:spcAft>
        <a:spcPct val="0"/>
      </a:spcAft>
      <a:defRPr kumimoji="1" sz="1200" kern="1200">
        <a:solidFill>
          <a:schemeClr val="tx1"/>
        </a:solidFill>
        <a:latin typeface="Arial" charset="0"/>
        <a:ea typeface="+mn-ea"/>
        <a:cs typeface="Arial" charset="0"/>
      </a:defRPr>
    </a:lvl2pPr>
    <a:lvl3pPr marL="914400" algn="l" rtl="0" eaLnBrk="0" fontAlgn="base" hangingPunct="0">
      <a:spcBef>
        <a:spcPct val="30000"/>
      </a:spcBef>
      <a:spcAft>
        <a:spcPct val="0"/>
      </a:spcAft>
      <a:defRPr kumimoji="1" sz="1200" kern="1200">
        <a:solidFill>
          <a:schemeClr val="tx1"/>
        </a:solidFill>
        <a:latin typeface="Arial" charset="0"/>
        <a:ea typeface="+mn-ea"/>
        <a:cs typeface="Arial" charset="0"/>
      </a:defRPr>
    </a:lvl3pPr>
    <a:lvl4pPr marL="1371600" algn="l" rtl="0" eaLnBrk="0" fontAlgn="base" hangingPunct="0">
      <a:spcBef>
        <a:spcPct val="30000"/>
      </a:spcBef>
      <a:spcAft>
        <a:spcPct val="0"/>
      </a:spcAft>
      <a:defRPr kumimoji="1" sz="1200" kern="1200">
        <a:solidFill>
          <a:schemeClr val="tx1"/>
        </a:solidFill>
        <a:latin typeface="Arial" charset="0"/>
        <a:ea typeface="+mn-ea"/>
        <a:cs typeface="Arial" charset="0"/>
      </a:defRPr>
    </a:lvl4pPr>
    <a:lvl5pPr marL="1828800" algn="l" rtl="0" eaLnBrk="0" fontAlgn="base" hangingPunct="0">
      <a:spcBef>
        <a:spcPct val="30000"/>
      </a:spcBef>
      <a:spcAft>
        <a:spcPct val="0"/>
      </a:spcAft>
      <a:defRPr kumimoji="1" sz="1200" kern="1200">
        <a:solidFill>
          <a:schemeClr val="tx1"/>
        </a:solidFill>
        <a:latin typeface="Arial" charset="0"/>
        <a:ea typeface="+mn-ea"/>
        <a:cs typeface="Arial"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1" name="Rectangle 10"/>
          <p:cNvSpPr/>
          <p:nvPr/>
        </p:nvSpPr>
        <p:spPr>
          <a:xfrm>
            <a:off x="0" y="3866920"/>
            <a:ext cx="9144000" cy="299108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a:off x="0" y="0"/>
            <a:ext cx="9144000" cy="386692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Oval 13"/>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ubtitle 2"/>
          <p:cNvSpPr>
            <a:spLocks noGrp="1"/>
          </p:cNvSpPr>
          <p:nvPr>
            <p:ph type="subTitle" idx="1"/>
          </p:nvPr>
        </p:nvSpPr>
        <p:spPr>
          <a:xfrm>
            <a:off x="1473795" y="5052545"/>
            <a:ext cx="5637010" cy="882119"/>
          </a:xfrm>
        </p:spPr>
        <p:txBody>
          <a:bodyPr>
            <a:normAutofit/>
          </a:bodyPr>
          <a:lstStyle>
            <a:lvl1pPr marL="0" indent="0" algn="l">
              <a:buNone/>
              <a:defRPr sz="220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pPr>
              <a:defRPr/>
            </a:pPr>
            <a:fld id="{DE428B24-41B3-4A43-9254-A46D8FE8A3F9}" type="datetime1">
              <a:rPr lang="en-GB" smtClean="0"/>
              <a:t>24/09/2026</a:t>
            </a:fld>
            <a:endParaRPr lang="en-GB"/>
          </a:p>
        </p:txBody>
      </p:sp>
      <p:sp>
        <p:nvSpPr>
          <p:cNvPr id="5" name="Footer Placeholder 4"/>
          <p:cNvSpPr>
            <a:spLocks noGrp="1"/>
          </p:cNvSpPr>
          <p:nvPr>
            <p:ph type="ftr" sz="quarter" idx="11"/>
          </p:nvPr>
        </p:nvSpPr>
        <p:spPr/>
        <p:txBody>
          <a:bodyPr/>
          <a:lstStyle/>
          <a:p>
            <a:pPr>
              <a:defRPr/>
            </a:pPr>
            <a:endParaRPr lang="en-GB"/>
          </a:p>
        </p:txBody>
      </p:sp>
      <p:sp>
        <p:nvSpPr>
          <p:cNvPr id="6" name="Slide Number Placeholder 5"/>
          <p:cNvSpPr>
            <a:spLocks noGrp="1"/>
          </p:cNvSpPr>
          <p:nvPr>
            <p:ph type="sldNum" sz="quarter" idx="12"/>
          </p:nvPr>
        </p:nvSpPr>
        <p:spPr/>
        <p:txBody>
          <a:bodyPr/>
          <a:lstStyle/>
          <a:p>
            <a:pPr>
              <a:defRPr/>
            </a:pPr>
            <a:fld id="{A86D1372-AD47-4845-B857-8AEE0822436F}" type="slidenum">
              <a:rPr lang="en-GB" smtClean="0"/>
              <a:pPr>
                <a:defRPr/>
              </a:pPr>
              <a:t>‹#›</a:t>
            </a:fld>
            <a:endParaRPr lang="en-GB"/>
          </a:p>
        </p:txBody>
      </p:sp>
      <p:sp>
        <p:nvSpPr>
          <p:cNvPr id="2" name="Title 1"/>
          <p:cNvSpPr>
            <a:spLocks noGrp="1"/>
          </p:cNvSpPr>
          <p:nvPr>
            <p:ph type="ctrTitle"/>
          </p:nvPr>
        </p:nvSpPr>
        <p:spPr>
          <a:xfrm>
            <a:off x="817581" y="3132290"/>
            <a:ext cx="7175351" cy="1793167"/>
          </a:xfrm>
          <a:effectLst/>
        </p:spPr>
        <p:txBody>
          <a:bodyPr>
            <a:noAutofit/>
          </a:bodyPr>
          <a:lstStyle>
            <a:lvl1pPr marL="640080" indent="-457200" algn="l">
              <a:defRPr sz="5400"/>
            </a:lvl1pPr>
          </a:lstStyle>
          <a:p>
            <a:r>
              <a:rPr lang="en-US"/>
              <a:t>Click to edit Master title style</a:t>
            </a:r>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pPr>
              <a:defRPr/>
            </a:pPr>
            <a:fld id="{DE5C9C7F-3636-4FA9-9725-F6C3A85E1FFB}" type="datetime1">
              <a:rPr lang="en-GB" smtClean="0"/>
              <a:t>24/09/2026</a:t>
            </a:fld>
            <a:endParaRPr lang="en-GB"/>
          </a:p>
        </p:txBody>
      </p:sp>
      <p:sp>
        <p:nvSpPr>
          <p:cNvPr id="5" name="Footer Placeholder 4"/>
          <p:cNvSpPr>
            <a:spLocks noGrp="1"/>
          </p:cNvSpPr>
          <p:nvPr>
            <p:ph type="ftr" sz="quarter" idx="11"/>
          </p:nvPr>
        </p:nvSpPr>
        <p:spPr/>
        <p:txBody>
          <a:bodyPr/>
          <a:lstStyle/>
          <a:p>
            <a:pPr>
              <a:defRPr/>
            </a:pPr>
            <a:endParaRPr lang="en-GB"/>
          </a:p>
        </p:txBody>
      </p:sp>
      <p:sp>
        <p:nvSpPr>
          <p:cNvPr id="6" name="Slide Number Placeholder 5"/>
          <p:cNvSpPr>
            <a:spLocks noGrp="1"/>
          </p:cNvSpPr>
          <p:nvPr>
            <p:ph type="sldNum" sz="quarter" idx="12"/>
          </p:nvPr>
        </p:nvSpPr>
        <p:spPr/>
        <p:txBody>
          <a:bodyPr/>
          <a:lstStyle/>
          <a:p>
            <a:pPr>
              <a:defRPr/>
            </a:pPr>
            <a:fld id="{26FD099A-68ED-4CB4-8CBA-D4C4433CCB96}" type="slidenum">
              <a:rPr lang="en-GB" smtClean="0"/>
              <a:pPr>
                <a:defRPr/>
              </a:pPr>
              <a:t>‹#›</a:t>
            </a:fld>
            <a:endParaRPr lang="en-GB"/>
          </a:p>
        </p:txBody>
      </p:sp>
      <p:sp>
        <p:nvSpPr>
          <p:cNvPr id="8" name="Title 7"/>
          <p:cNvSpPr>
            <a:spLocks noGrp="1"/>
          </p:cNvSpPr>
          <p:nvPr>
            <p:ph type="title"/>
          </p:nvPr>
        </p:nvSpPr>
        <p:spPr/>
        <p:txBody>
          <a:bodyPr/>
          <a:lstStyle/>
          <a:p>
            <a:r>
              <a:rPr lang="en-US"/>
              <a:t>Click to edit Master title style</a:t>
            </a:r>
          </a:p>
        </p:txBody>
      </p:sp>
      <p:sp>
        <p:nvSpPr>
          <p:cNvPr id="10" name="Content Placeholder 9"/>
          <p:cNvSpPr>
            <a:spLocks noGrp="1"/>
          </p:cNvSpPr>
          <p:nvPr>
            <p:ph sz="quarter" idx="13"/>
          </p:nvPr>
        </p:nvSpPr>
        <p:spPr>
          <a:xfrm>
            <a:off x="1143000" y="731520"/>
            <a:ext cx="6400800" cy="34747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7" name="Rectangle 6"/>
          <p:cNvSpPr/>
          <p:nvPr/>
        </p:nvSpPr>
        <p:spPr>
          <a:xfrm>
            <a:off x="0" y="3866920"/>
            <a:ext cx="9144000" cy="299108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0" y="0"/>
            <a:ext cx="9144000" cy="386692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2033195" y="2172648"/>
            <a:ext cx="5966666" cy="2423346"/>
          </a:xfrm>
          <a:effectLst/>
        </p:spPr>
        <p:txBody>
          <a:bodyPr anchor="b"/>
          <a:lstStyle>
            <a:lvl1pPr algn="r">
              <a:defRPr sz="4600" b="1" cap="none" baseline="0"/>
            </a:lvl1pPr>
          </a:lstStyle>
          <a:p>
            <a:r>
              <a:rPr lang="en-US"/>
              <a:t>Click to edit Master title style</a:t>
            </a:r>
            <a:endParaRPr lang="en-US" dirty="0"/>
          </a:p>
        </p:txBody>
      </p:sp>
      <p:sp>
        <p:nvSpPr>
          <p:cNvPr id="3" name="Text Placeholder 2"/>
          <p:cNvSpPr>
            <a:spLocks noGrp="1"/>
          </p:cNvSpPr>
          <p:nvPr>
            <p:ph type="body" idx="1"/>
          </p:nvPr>
        </p:nvSpPr>
        <p:spPr>
          <a:xfrm>
            <a:off x="2022438" y="4607511"/>
            <a:ext cx="5970494" cy="835460"/>
          </a:xfrm>
        </p:spPr>
        <p:txBody>
          <a:bodyPr anchor="t"/>
          <a:lstStyle>
            <a:lvl1pPr marL="0" indent="0" algn="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pPr>
              <a:defRPr/>
            </a:pPr>
            <a:fld id="{718432BF-CBD3-46EA-92CE-4F9BAB83432F}" type="datetime1">
              <a:rPr lang="en-GB" smtClean="0"/>
              <a:t>24/09/2026</a:t>
            </a:fld>
            <a:endParaRPr lang="en-GB"/>
          </a:p>
        </p:txBody>
      </p:sp>
      <p:sp>
        <p:nvSpPr>
          <p:cNvPr id="5" name="Footer Placeholder 4"/>
          <p:cNvSpPr>
            <a:spLocks noGrp="1"/>
          </p:cNvSpPr>
          <p:nvPr>
            <p:ph type="ftr" sz="quarter" idx="11"/>
          </p:nvPr>
        </p:nvSpPr>
        <p:spPr/>
        <p:txBody>
          <a:bodyPr/>
          <a:lstStyle/>
          <a:p>
            <a:pPr>
              <a:defRPr/>
            </a:pPr>
            <a:endParaRPr lang="en-GB"/>
          </a:p>
        </p:txBody>
      </p:sp>
      <p:sp>
        <p:nvSpPr>
          <p:cNvPr id="6" name="Slide Number Placeholder 5"/>
          <p:cNvSpPr>
            <a:spLocks noGrp="1"/>
          </p:cNvSpPr>
          <p:nvPr>
            <p:ph type="sldNum" sz="quarter" idx="12"/>
          </p:nvPr>
        </p:nvSpPr>
        <p:spPr/>
        <p:txBody>
          <a:bodyPr/>
          <a:lstStyle/>
          <a:p>
            <a:pPr>
              <a:defRPr/>
            </a:pPr>
            <a:fld id="{87FC564A-733A-4A04-8063-A38A3CEA57CE}" type="slidenum">
              <a:rPr lang="en-GB" smtClean="0"/>
              <a:pPr>
                <a:defRPr/>
              </a:pPr>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pPr>
              <a:defRPr/>
            </a:pPr>
            <a:fld id="{6BE5971A-7E0A-4060-B058-26E0C9A85FB3}" type="datetime1">
              <a:rPr lang="en-GB" smtClean="0"/>
              <a:t>24/09/2026</a:t>
            </a:fld>
            <a:endParaRPr lang="en-GB"/>
          </a:p>
        </p:txBody>
      </p:sp>
      <p:sp>
        <p:nvSpPr>
          <p:cNvPr id="6" name="Footer Placeholder 5"/>
          <p:cNvSpPr>
            <a:spLocks noGrp="1"/>
          </p:cNvSpPr>
          <p:nvPr>
            <p:ph type="ftr" sz="quarter" idx="11"/>
          </p:nvPr>
        </p:nvSpPr>
        <p:spPr/>
        <p:txBody>
          <a:bodyPr/>
          <a:lstStyle/>
          <a:p>
            <a:pPr>
              <a:defRPr/>
            </a:pPr>
            <a:endParaRPr lang="en-GB"/>
          </a:p>
        </p:txBody>
      </p:sp>
      <p:sp>
        <p:nvSpPr>
          <p:cNvPr id="7" name="Slide Number Placeholder 6"/>
          <p:cNvSpPr>
            <a:spLocks noGrp="1"/>
          </p:cNvSpPr>
          <p:nvPr>
            <p:ph type="sldNum" sz="quarter" idx="12"/>
          </p:nvPr>
        </p:nvSpPr>
        <p:spPr/>
        <p:txBody>
          <a:bodyPr/>
          <a:lstStyle/>
          <a:p>
            <a:pPr>
              <a:defRPr/>
            </a:pPr>
            <a:fld id="{692D14C5-F629-46FD-9474-DC90E5FF4332}" type="slidenum">
              <a:rPr lang="en-GB" smtClean="0"/>
              <a:pPr>
                <a:defRPr/>
              </a:pPr>
              <a:t>‹#›</a:t>
            </a:fld>
            <a:endParaRPr lang="en-GB"/>
          </a:p>
        </p:txBody>
      </p:sp>
      <p:sp>
        <p:nvSpPr>
          <p:cNvPr id="8" name="Title 7"/>
          <p:cNvSpPr>
            <a:spLocks noGrp="1"/>
          </p:cNvSpPr>
          <p:nvPr>
            <p:ph type="title"/>
          </p:nvPr>
        </p:nvSpPr>
        <p:spPr/>
        <p:txBody>
          <a:bodyPr/>
          <a:lstStyle/>
          <a:p>
            <a:r>
              <a:rPr lang="en-US"/>
              <a:t>Click to edit Master title style</a:t>
            </a:r>
          </a:p>
        </p:txBody>
      </p:sp>
      <p:sp>
        <p:nvSpPr>
          <p:cNvPr id="9" name="Content Placeholder 8"/>
          <p:cNvSpPr>
            <a:spLocks noGrp="1"/>
          </p:cNvSpPr>
          <p:nvPr>
            <p:ph sz="quarter" idx="13"/>
          </p:nvPr>
        </p:nvSpPr>
        <p:spPr>
          <a:xfrm>
            <a:off x="1142999" y="731519"/>
            <a:ext cx="3346704" cy="34747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Content Placeholder 10"/>
          <p:cNvSpPr>
            <a:spLocks noGrp="1"/>
          </p:cNvSpPr>
          <p:nvPr>
            <p:ph sz="quarter" idx="14"/>
          </p:nvPr>
        </p:nvSpPr>
        <p:spPr>
          <a:xfrm>
            <a:off x="4645152" y="731520"/>
            <a:ext cx="3346704" cy="34747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143000" y="731520"/>
            <a:ext cx="3346704" cy="63976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56447" y="1400327"/>
            <a:ext cx="3346704" cy="27432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47302" y="731520"/>
            <a:ext cx="3346704" cy="63976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ctr" defTabSz="914400" rtl="0" eaLnBrk="1" latinLnBrk="0" hangingPunct="1">
              <a:spcBef>
                <a:spcPct val="20000"/>
              </a:spcBef>
              <a:spcAft>
                <a:spcPts val="300"/>
              </a:spcAft>
              <a:buClr>
                <a:schemeClr val="accent6">
                  <a:lumMod val="75000"/>
                </a:schemeClr>
              </a:buClr>
              <a:buSzPct val="130000"/>
              <a:buFont typeface="Georgia" pitchFamily="18" charset="0"/>
              <a:buNone/>
            </a:pPr>
            <a:r>
              <a:rPr lang="en-US"/>
              <a:t>Click to edit Master text styles</a:t>
            </a:r>
          </a:p>
        </p:txBody>
      </p:sp>
      <p:sp>
        <p:nvSpPr>
          <p:cNvPr id="6" name="Content Placeholder 5"/>
          <p:cNvSpPr>
            <a:spLocks noGrp="1"/>
          </p:cNvSpPr>
          <p:nvPr>
            <p:ph sz="quarter" idx="4"/>
          </p:nvPr>
        </p:nvSpPr>
        <p:spPr>
          <a:xfrm>
            <a:off x="4645025" y="1399032"/>
            <a:ext cx="3346704" cy="27432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pPr>
              <a:defRPr/>
            </a:pPr>
            <a:fld id="{9B515BEC-4FAF-4841-9598-71C0CF10529C}" type="datetime1">
              <a:rPr lang="en-GB" smtClean="0"/>
              <a:t>24/09/2026</a:t>
            </a:fld>
            <a:endParaRPr lang="en-GB"/>
          </a:p>
        </p:txBody>
      </p:sp>
      <p:sp>
        <p:nvSpPr>
          <p:cNvPr id="8" name="Footer Placeholder 7"/>
          <p:cNvSpPr>
            <a:spLocks noGrp="1"/>
          </p:cNvSpPr>
          <p:nvPr>
            <p:ph type="ftr" sz="quarter" idx="11"/>
          </p:nvPr>
        </p:nvSpPr>
        <p:spPr/>
        <p:txBody>
          <a:bodyPr/>
          <a:lstStyle/>
          <a:p>
            <a:pPr>
              <a:defRPr/>
            </a:pPr>
            <a:endParaRPr lang="en-GB"/>
          </a:p>
        </p:txBody>
      </p:sp>
      <p:sp>
        <p:nvSpPr>
          <p:cNvPr id="9" name="Slide Number Placeholder 8"/>
          <p:cNvSpPr>
            <a:spLocks noGrp="1"/>
          </p:cNvSpPr>
          <p:nvPr>
            <p:ph type="sldNum" sz="quarter" idx="12"/>
          </p:nvPr>
        </p:nvSpPr>
        <p:spPr/>
        <p:txBody>
          <a:bodyPr/>
          <a:lstStyle/>
          <a:p>
            <a:pPr>
              <a:defRPr/>
            </a:pPr>
            <a:fld id="{F2F2A1E0-1918-4377-8A7E-5EA13E590C44}" type="slidenum">
              <a:rPr lang="en-GB" smtClean="0"/>
              <a:pPr>
                <a:defRPr/>
              </a:pPr>
              <a:t>‹#›</a:t>
            </a:fld>
            <a:endParaRPr lang="en-GB"/>
          </a:p>
        </p:txBody>
      </p:sp>
      <p:sp>
        <p:nvSpPr>
          <p:cNvPr id="10" name="Title 9"/>
          <p:cNvSpPr>
            <a:spLocks noGrp="1"/>
          </p:cNvSpPr>
          <p:nvPr>
            <p:ph type="title"/>
          </p:nvPr>
        </p:nvSpPr>
        <p:spPr/>
        <p:txBody>
          <a:bodyPr/>
          <a:lstStyle/>
          <a:p>
            <a:r>
              <a:rPr lang="en-US"/>
              <a:t>Click to edit Master title style</a:t>
            </a:r>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pPr>
              <a:defRPr/>
            </a:pPr>
            <a:fld id="{6B564DDA-2E35-4B95-90D1-46B84832BCAA}" type="datetime1">
              <a:rPr lang="en-GB" smtClean="0"/>
              <a:t>24/09/2026</a:t>
            </a:fld>
            <a:endParaRPr lang="en-GB"/>
          </a:p>
        </p:txBody>
      </p:sp>
      <p:sp>
        <p:nvSpPr>
          <p:cNvPr id="4" name="Footer Placeholder 3"/>
          <p:cNvSpPr>
            <a:spLocks noGrp="1"/>
          </p:cNvSpPr>
          <p:nvPr>
            <p:ph type="ftr" sz="quarter" idx="11"/>
          </p:nvPr>
        </p:nvSpPr>
        <p:spPr/>
        <p:txBody>
          <a:bodyPr/>
          <a:lstStyle/>
          <a:p>
            <a:pPr>
              <a:defRPr/>
            </a:pPr>
            <a:endParaRPr lang="en-GB"/>
          </a:p>
        </p:txBody>
      </p:sp>
      <p:sp>
        <p:nvSpPr>
          <p:cNvPr id="5" name="Slide Number Placeholder 4"/>
          <p:cNvSpPr>
            <a:spLocks noGrp="1"/>
          </p:cNvSpPr>
          <p:nvPr>
            <p:ph type="sldNum" sz="quarter" idx="12"/>
          </p:nvPr>
        </p:nvSpPr>
        <p:spPr/>
        <p:txBody>
          <a:bodyPr/>
          <a:lstStyle/>
          <a:p>
            <a:pPr>
              <a:defRPr/>
            </a:pPr>
            <a:fld id="{BED1F573-EF59-456E-84C2-99736C3CC94F}" type="slidenum">
              <a:rPr lang="en-GB" smtClean="0"/>
              <a:pPr>
                <a:defRPr/>
              </a:pPr>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fld id="{6B928A3E-6928-4B4B-B98D-9FA39C998083}" type="datetime1">
              <a:rPr lang="en-GB" smtClean="0"/>
              <a:t>24/09/2026</a:t>
            </a:fld>
            <a:endParaRPr lang="en-GB"/>
          </a:p>
        </p:txBody>
      </p:sp>
      <p:sp>
        <p:nvSpPr>
          <p:cNvPr id="3" name="Footer Placeholder 2"/>
          <p:cNvSpPr>
            <a:spLocks noGrp="1"/>
          </p:cNvSpPr>
          <p:nvPr>
            <p:ph type="ftr" sz="quarter" idx="11"/>
          </p:nvPr>
        </p:nvSpPr>
        <p:spPr/>
        <p:txBody>
          <a:bodyPr/>
          <a:lstStyle/>
          <a:p>
            <a:pPr>
              <a:defRPr/>
            </a:pPr>
            <a:endParaRPr lang="en-GB"/>
          </a:p>
        </p:txBody>
      </p:sp>
      <p:sp>
        <p:nvSpPr>
          <p:cNvPr id="4" name="Slide Number Placeholder 3"/>
          <p:cNvSpPr>
            <a:spLocks noGrp="1"/>
          </p:cNvSpPr>
          <p:nvPr>
            <p:ph type="sldNum" sz="quarter" idx="12"/>
          </p:nvPr>
        </p:nvSpPr>
        <p:spPr/>
        <p:txBody>
          <a:bodyPr/>
          <a:lstStyle/>
          <a:p>
            <a:pPr>
              <a:defRPr/>
            </a:pPr>
            <a:fld id="{641AADBE-2F06-4182-9883-1577AC3D360F}" type="slidenum">
              <a:rPr lang="en-GB" smtClean="0"/>
              <a:pPr>
                <a:defRPr/>
              </a:pPr>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095" y="2209800"/>
            <a:ext cx="3636085" cy="1258493"/>
          </a:xfrm>
          <a:effectLst/>
        </p:spPr>
        <p:txBody>
          <a:bodyPr anchor="b">
            <a:noAutofit/>
          </a:bodyPr>
          <a:lstStyle>
            <a:lvl1pPr marL="228600" indent="-228600" algn="l">
              <a:defRPr sz="2800" b="1">
                <a:effectLst/>
              </a:defRPr>
            </a:lvl1pPr>
          </a:lstStyle>
          <a:p>
            <a:r>
              <a:rPr lang="en-US"/>
              <a:t>Click to edit Master title style</a:t>
            </a:r>
            <a:endParaRPr lang="en-US" dirty="0"/>
          </a:p>
        </p:txBody>
      </p:sp>
      <p:sp>
        <p:nvSpPr>
          <p:cNvPr id="3" name="Content Placeholder 2"/>
          <p:cNvSpPr>
            <a:spLocks noGrp="1"/>
          </p:cNvSpPr>
          <p:nvPr>
            <p:ph idx="1"/>
          </p:nvPr>
        </p:nvSpPr>
        <p:spPr>
          <a:xfrm>
            <a:off x="4593515" y="731520"/>
            <a:ext cx="4017085" cy="4894730"/>
          </a:xfrm>
        </p:spPr>
        <p:txBody>
          <a:bodyPr anchor="ctr"/>
          <a:lstStyle>
            <a:lvl1pPr>
              <a:defRPr sz="2200"/>
            </a:lvl1pPr>
            <a:lvl2pPr>
              <a:defRPr sz="2000"/>
            </a:lvl2pPr>
            <a:lvl3pPr>
              <a:defRPr sz="1800"/>
            </a:lvl3pPr>
            <a:lvl4pPr>
              <a:defRPr sz="1600"/>
            </a:lvl4pPr>
            <a:lvl5pPr>
              <a:defRPr sz="14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075765" y="3497802"/>
            <a:ext cx="3388660" cy="213951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pPr>
              <a:defRPr/>
            </a:pPr>
            <a:fld id="{B799F9CC-585C-4692-B2C2-C08CB9906180}" type="datetime1">
              <a:rPr lang="en-GB" smtClean="0"/>
              <a:t>24/09/2026</a:t>
            </a:fld>
            <a:endParaRPr lang="en-GB"/>
          </a:p>
        </p:txBody>
      </p:sp>
      <p:sp>
        <p:nvSpPr>
          <p:cNvPr id="6" name="Footer Placeholder 5"/>
          <p:cNvSpPr>
            <a:spLocks noGrp="1"/>
          </p:cNvSpPr>
          <p:nvPr>
            <p:ph type="ftr" sz="quarter" idx="11"/>
          </p:nvPr>
        </p:nvSpPr>
        <p:spPr/>
        <p:txBody>
          <a:bodyPr/>
          <a:lstStyle/>
          <a:p>
            <a:pPr>
              <a:defRPr/>
            </a:pPr>
            <a:endParaRPr lang="en-GB"/>
          </a:p>
        </p:txBody>
      </p:sp>
      <p:sp>
        <p:nvSpPr>
          <p:cNvPr id="7" name="Slide Number Placeholder 6"/>
          <p:cNvSpPr>
            <a:spLocks noGrp="1"/>
          </p:cNvSpPr>
          <p:nvPr>
            <p:ph type="sldNum" sz="quarter" idx="12"/>
          </p:nvPr>
        </p:nvSpPr>
        <p:spPr/>
        <p:txBody>
          <a:bodyPr/>
          <a:lstStyle/>
          <a:p>
            <a:pPr>
              <a:defRPr/>
            </a:pPr>
            <a:fld id="{3A30E3BE-C671-4397-AF44-AC0ECA74D2F2}" type="slidenum">
              <a:rPr lang="en-GB" smtClean="0"/>
              <a:pPr>
                <a:defRPr/>
              </a:pPr>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3866920"/>
            <a:ext cx="9144000" cy="299108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p:cNvSpPr/>
          <p:nvPr/>
        </p:nvSpPr>
        <p:spPr>
          <a:xfrm>
            <a:off x="0" y="0"/>
            <a:ext cx="9144000" cy="386692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Oval 10"/>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Picture Placeholder 2"/>
          <p:cNvSpPr>
            <a:spLocks noGrp="1"/>
          </p:cNvSpPr>
          <p:nvPr>
            <p:ph type="pic" idx="1"/>
          </p:nvPr>
        </p:nvSpPr>
        <p:spPr>
          <a:xfrm>
            <a:off x="4475175" y="1143000"/>
            <a:ext cx="4114800" cy="3127806"/>
          </a:xfrm>
          <a:prstGeom prst="roundRect">
            <a:avLst>
              <a:gd name="adj" fmla="val 4230"/>
            </a:avLst>
          </a:prstGeom>
          <a:solidFill>
            <a:schemeClr val="bg2">
              <a:lumMod val="90000"/>
            </a:schemeClr>
          </a:solidFill>
          <a:effectLst>
            <a:reflection blurRad="4350" stA="23000" endA="300" endPos="28000" dir="5400000" sy="-100000" algn="bl" rotWithShape="0"/>
          </a:effectLst>
          <a:scene3d>
            <a:camera prst="perspectiveContrastingLeftFacing" fov="1800000">
              <a:rot lat="300000" lon="2100000" rev="0"/>
            </a:camera>
            <a:lightRig rig="balanced" dir="t"/>
          </a:scene3d>
          <a:sp3d>
            <a:bevelT w="50800" h="50800"/>
          </a:sp3d>
        </p:spPr>
        <p:txBody>
          <a:bodyPr>
            <a:normAutofit/>
            <a:flatTx/>
          </a:bodyPr>
          <a:lstStyle>
            <a:lvl1pPr marL="0" indent="0" algn="ctr">
              <a:buNone/>
              <a:defRPr sz="20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77887" y="1010486"/>
            <a:ext cx="3694114" cy="2163020"/>
          </a:xfrm>
        </p:spPr>
        <p:txBody>
          <a:bodyPr anchor="b"/>
          <a:lstStyle>
            <a:lvl1pPr marL="182880" indent="-182880">
              <a:buFont typeface="Georgia" pitchFamily="18" charset="0"/>
              <a:buChar char="*"/>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pPr>
              <a:defRPr/>
            </a:pPr>
            <a:fld id="{B58DA066-1044-4CC2-93B9-BDA3744A924C}" type="datetime1">
              <a:rPr lang="en-GB" smtClean="0"/>
              <a:t>24/09/2026</a:t>
            </a:fld>
            <a:endParaRPr lang="en-GB"/>
          </a:p>
        </p:txBody>
      </p:sp>
      <p:sp>
        <p:nvSpPr>
          <p:cNvPr id="6" name="Footer Placeholder 5"/>
          <p:cNvSpPr>
            <a:spLocks noGrp="1"/>
          </p:cNvSpPr>
          <p:nvPr>
            <p:ph type="ftr" sz="quarter" idx="11"/>
          </p:nvPr>
        </p:nvSpPr>
        <p:spPr/>
        <p:txBody>
          <a:bodyPr/>
          <a:lstStyle/>
          <a:p>
            <a:pPr>
              <a:defRPr/>
            </a:pPr>
            <a:endParaRPr lang="en-GB"/>
          </a:p>
        </p:txBody>
      </p:sp>
      <p:sp>
        <p:nvSpPr>
          <p:cNvPr id="7" name="Slide Number Placeholder 6"/>
          <p:cNvSpPr>
            <a:spLocks noGrp="1"/>
          </p:cNvSpPr>
          <p:nvPr>
            <p:ph type="sldNum" sz="quarter" idx="12"/>
          </p:nvPr>
        </p:nvSpPr>
        <p:spPr/>
        <p:txBody>
          <a:bodyPr/>
          <a:lstStyle/>
          <a:p>
            <a:pPr>
              <a:defRPr/>
            </a:pPr>
            <a:fld id="{376B2232-325C-4832-80F5-8FF5AC9B53C4}" type="slidenum">
              <a:rPr lang="en-GB" smtClean="0"/>
              <a:pPr>
                <a:defRPr/>
              </a:pPr>
              <a:t>‹#›</a:t>
            </a:fld>
            <a:endParaRPr lang="en-GB"/>
          </a:p>
        </p:txBody>
      </p:sp>
      <p:sp>
        <p:nvSpPr>
          <p:cNvPr id="2" name="Title 1"/>
          <p:cNvSpPr>
            <a:spLocks noGrp="1"/>
          </p:cNvSpPr>
          <p:nvPr>
            <p:ph type="title"/>
          </p:nvPr>
        </p:nvSpPr>
        <p:spPr>
          <a:xfrm>
            <a:off x="727268" y="4464421"/>
            <a:ext cx="6383538" cy="1143000"/>
          </a:xfrm>
        </p:spPr>
        <p:txBody>
          <a:bodyPr anchor="b">
            <a:noAutofit/>
          </a:bodyPr>
          <a:lstStyle>
            <a:lvl1pPr algn="l">
              <a:defRPr sz="4600" b="1"/>
            </a:lvl1pPr>
          </a:lstStyle>
          <a:p>
            <a:r>
              <a:rPr lang="en-US"/>
              <a:t>Click to edit Master title style</a:t>
            </a:r>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a:xfrm>
            <a:off x="1905000" y="731519"/>
            <a:ext cx="6400800" cy="347472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a:defRPr/>
            </a:pPr>
            <a:fld id="{BFF30E17-2951-4E1B-A531-5B557ECBBCFF}" type="datetime1">
              <a:rPr lang="en-GB" smtClean="0"/>
              <a:t>24/09/2026</a:t>
            </a:fld>
            <a:endParaRPr lang="en-GB"/>
          </a:p>
        </p:txBody>
      </p:sp>
      <p:sp>
        <p:nvSpPr>
          <p:cNvPr id="5" name="Footer Placeholder 4"/>
          <p:cNvSpPr>
            <a:spLocks noGrp="1"/>
          </p:cNvSpPr>
          <p:nvPr>
            <p:ph type="ftr" sz="quarter" idx="11"/>
          </p:nvPr>
        </p:nvSpPr>
        <p:spPr/>
        <p:txBody>
          <a:bodyPr/>
          <a:lstStyle/>
          <a:p>
            <a:pPr>
              <a:defRPr/>
            </a:pPr>
            <a:endParaRPr lang="en-GB"/>
          </a:p>
        </p:txBody>
      </p:sp>
      <p:sp>
        <p:nvSpPr>
          <p:cNvPr id="6" name="Slide Number Placeholder 5"/>
          <p:cNvSpPr>
            <a:spLocks noGrp="1"/>
          </p:cNvSpPr>
          <p:nvPr>
            <p:ph type="sldNum" sz="quarter" idx="12"/>
          </p:nvPr>
        </p:nvSpPr>
        <p:spPr/>
        <p:txBody>
          <a:bodyPr/>
          <a:lstStyle/>
          <a:p>
            <a:pPr>
              <a:defRPr/>
            </a:pPr>
            <a:fld id="{21D1C6D1-92B6-4EB9-BEBD-49C57EC99DA5}" type="slidenum">
              <a:rPr lang="en-GB" smtClean="0"/>
              <a:pPr>
                <a:defRPr/>
              </a:pPr>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153758" y="376517"/>
            <a:ext cx="2057400" cy="5238339"/>
          </a:xfrm>
          <a:effectLst/>
        </p:spPr>
        <p:txBody>
          <a:bodyPr vert="eaVert"/>
          <a:lstStyle>
            <a:lvl1pPr algn="l">
              <a:defRPr/>
            </a:lvl1pPr>
          </a:lstStyle>
          <a:p>
            <a:r>
              <a:rPr lang="en-US"/>
              <a:t>Click to edit Master title style</a:t>
            </a:r>
          </a:p>
        </p:txBody>
      </p:sp>
      <p:sp>
        <p:nvSpPr>
          <p:cNvPr id="3" name="Vertical Text Placeholder 2"/>
          <p:cNvSpPr>
            <a:spLocks noGrp="1"/>
          </p:cNvSpPr>
          <p:nvPr>
            <p:ph type="body" orient="vert" idx="1"/>
          </p:nvPr>
        </p:nvSpPr>
        <p:spPr>
          <a:xfrm>
            <a:off x="3324113" y="731519"/>
            <a:ext cx="4829287" cy="489472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a:defRPr/>
            </a:pPr>
            <a:fld id="{AB055438-4A7A-44A2-BD7A-BCC3A08ED796}" type="datetime1">
              <a:rPr lang="en-GB" smtClean="0"/>
              <a:t>24/09/2026</a:t>
            </a:fld>
            <a:endParaRPr lang="en-GB"/>
          </a:p>
        </p:txBody>
      </p:sp>
      <p:sp>
        <p:nvSpPr>
          <p:cNvPr id="5" name="Footer Placeholder 4"/>
          <p:cNvSpPr>
            <a:spLocks noGrp="1"/>
          </p:cNvSpPr>
          <p:nvPr>
            <p:ph type="ftr" sz="quarter" idx="11"/>
          </p:nvPr>
        </p:nvSpPr>
        <p:spPr/>
        <p:txBody>
          <a:bodyPr/>
          <a:lstStyle/>
          <a:p>
            <a:pPr>
              <a:defRPr/>
            </a:pPr>
            <a:endParaRPr lang="en-GB"/>
          </a:p>
        </p:txBody>
      </p:sp>
      <p:sp>
        <p:nvSpPr>
          <p:cNvPr id="6" name="Slide Number Placeholder 5"/>
          <p:cNvSpPr>
            <a:spLocks noGrp="1"/>
          </p:cNvSpPr>
          <p:nvPr>
            <p:ph type="sldNum" sz="quarter" idx="12"/>
          </p:nvPr>
        </p:nvSpPr>
        <p:spPr/>
        <p:txBody>
          <a:bodyPr/>
          <a:lstStyle/>
          <a:p>
            <a:pPr>
              <a:defRPr/>
            </a:pPr>
            <a:fld id="{A3DC96AC-FCD7-4FE2-A8F1-BB0138B7438D}" type="slidenum">
              <a:rPr lang="en-GB" smtClean="0"/>
              <a:pPr>
                <a:defRPr/>
              </a:pPr>
              <a:t>‹#›</a:t>
            </a:fld>
            <a:endParaRPr lang="en-GB"/>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ClipArt">
  <p:cSld name="Title, Text and Clip Art">
    <p:spTree>
      <p:nvGrpSpPr>
        <p:cNvPr id="1" name=""/>
        <p:cNvGrpSpPr/>
        <p:nvPr/>
      </p:nvGrpSpPr>
      <p:grpSpPr>
        <a:xfrm>
          <a:off x="0" y="0"/>
          <a:ext cx="0" cy="0"/>
          <a:chOff x="0" y="0"/>
          <a:chExt cx="0" cy="0"/>
        </a:xfrm>
      </p:grpSpPr>
      <p:sp>
        <p:nvSpPr>
          <p:cNvPr id="2" name="Title 1"/>
          <p:cNvSpPr>
            <a:spLocks noGrp="1"/>
          </p:cNvSpPr>
          <p:nvPr>
            <p:ph type="title"/>
          </p:nvPr>
        </p:nvSpPr>
        <p:spPr>
          <a:xfrm>
            <a:off x="1150938" y="214313"/>
            <a:ext cx="7793037" cy="1462087"/>
          </a:xfrm>
        </p:spPr>
        <p:txBody>
          <a:bodyPr/>
          <a:lstStyle/>
          <a:p>
            <a:r>
              <a:rPr lang="en-US"/>
              <a:t>Click to edit Master title style</a:t>
            </a:r>
            <a:endParaRPr lang="en-GB"/>
          </a:p>
        </p:txBody>
      </p:sp>
      <p:sp>
        <p:nvSpPr>
          <p:cNvPr id="3" name="Text Placeholder 2"/>
          <p:cNvSpPr>
            <a:spLocks noGrp="1"/>
          </p:cNvSpPr>
          <p:nvPr>
            <p:ph type="body" sz="half" idx="1"/>
          </p:nvPr>
        </p:nvSpPr>
        <p:spPr>
          <a:xfrm>
            <a:off x="1182688" y="2017713"/>
            <a:ext cx="38100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lipArt Placeholder 3"/>
          <p:cNvSpPr>
            <a:spLocks noGrp="1"/>
          </p:cNvSpPr>
          <p:nvPr>
            <p:ph type="clipArt" sz="half" idx="2"/>
          </p:nvPr>
        </p:nvSpPr>
        <p:spPr>
          <a:xfrm>
            <a:off x="5145088" y="2017713"/>
            <a:ext cx="3810000" cy="4114800"/>
          </a:xfrm>
        </p:spPr>
        <p:txBody>
          <a:bodyPr/>
          <a:lstStyle/>
          <a:p>
            <a:pPr lvl="0"/>
            <a:endParaRPr lang="en-GB" noProof="0"/>
          </a:p>
        </p:txBody>
      </p:sp>
      <p:sp>
        <p:nvSpPr>
          <p:cNvPr id="5" name="Rectangle 11"/>
          <p:cNvSpPr>
            <a:spLocks noGrp="1" noChangeArrowheads="1"/>
          </p:cNvSpPr>
          <p:nvPr>
            <p:ph type="dt" sz="half" idx="10"/>
          </p:nvPr>
        </p:nvSpPr>
        <p:spPr>
          <a:ln/>
        </p:spPr>
        <p:txBody>
          <a:bodyPr/>
          <a:lstStyle>
            <a:lvl1pPr>
              <a:defRPr/>
            </a:lvl1pPr>
          </a:lstStyle>
          <a:p>
            <a:pPr>
              <a:defRPr/>
            </a:pPr>
            <a:fld id="{F9363E7E-362B-4032-97D2-72A515078BA2}" type="datetime1">
              <a:rPr lang="en-GB" smtClean="0"/>
              <a:t>24/09/2026</a:t>
            </a:fld>
            <a:endParaRPr lang="en-GB"/>
          </a:p>
        </p:txBody>
      </p:sp>
      <p:sp>
        <p:nvSpPr>
          <p:cNvPr id="6" name="Rectangle 12"/>
          <p:cNvSpPr>
            <a:spLocks noGrp="1" noChangeArrowheads="1"/>
          </p:cNvSpPr>
          <p:nvPr>
            <p:ph type="ftr" sz="quarter" idx="11"/>
          </p:nvPr>
        </p:nvSpPr>
        <p:spPr>
          <a:ln/>
        </p:spPr>
        <p:txBody>
          <a:bodyPr/>
          <a:lstStyle>
            <a:lvl1pPr>
              <a:defRPr/>
            </a:lvl1pPr>
          </a:lstStyle>
          <a:p>
            <a:pPr>
              <a:defRPr/>
            </a:pPr>
            <a:endParaRPr lang="en-GB"/>
          </a:p>
        </p:txBody>
      </p:sp>
      <p:sp>
        <p:nvSpPr>
          <p:cNvPr id="7" name="Rectangle 13"/>
          <p:cNvSpPr>
            <a:spLocks noGrp="1" noChangeArrowheads="1"/>
          </p:cNvSpPr>
          <p:nvPr>
            <p:ph type="sldNum" sz="quarter" idx="12"/>
          </p:nvPr>
        </p:nvSpPr>
        <p:spPr>
          <a:ln/>
        </p:spPr>
        <p:txBody>
          <a:bodyPr/>
          <a:lstStyle>
            <a:lvl1pPr>
              <a:defRPr/>
            </a:lvl1pPr>
          </a:lstStyle>
          <a:p>
            <a:pPr>
              <a:defRPr/>
            </a:pPr>
            <a:fld id="{C5071122-5BD9-472C-9DE6-A5851A1372B2}" type="slidenum">
              <a:rPr lang="en-GB"/>
              <a:pPr>
                <a:defRPr/>
              </a:pPr>
              <a:t>‹#›</a:t>
            </a:fld>
            <a:endParaRPr lang="en-GB"/>
          </a:p>
        </p:txBody>
      </p:sp>
    </p:spTree>
    <p:extLst>
      <p:ext uri="{BB962C8B-B14F-4D97-AF65-F5344CB8AC3E}">
        <p14:creationId xmlns:p14="http://schemas.microsoft.com/office/powerpoint/2010/main" val="228823872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7" name="Rectangle 6"/>
          <p:cNvSpPr/>
          <p:nvPr/>
        </p:nvSpPr>
        <p:spPr>
          <a:xfrm>
            <a:off x="0" y="5105400"/>
            <a:ext cx="9144000" cy="175260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0" y="0"/>
            <a:ext cx="9144000" cy="510540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0" y="3768304"/>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p:cNvSpPr/>
          <p:nvPr/>
        </p:nvSpPr>
        <p:spPr>
          <a:xfrm>
            <a:off x="0" y="1600200"/>
            <a:ext cx="9144000" cy="5105400"/>
          </a:xfrm>
          <a:prstGeom prst="ellipse">
            <a:avLst/>
          </a:prstGeom>
          <a:gradFill flip="none" rotWithShape="1">
            <a:gsLst>
              <a:gs pos="0">
                <a:schemeClr val="bg1"/>
              </a:gs>
              <a:gs pos="56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1793289" y="4372168"/>
            <a:ext cx="6512511" cy="1143000"/>
          </a:xfrm>
          <a:prstGeom prst="rect">
            <a:avLst/>
          </a:prstGeom>
          <a:effectLst/>
        </p:spPr>
        <p:txBody>
          <a:bodyPr vert="horz" lIns="91440" tIns="45720" rIns="91440" bIns="45720" rtlCol="0" anchor="t" anchorCtr="0">
            <a:noAutofit/>
          </a:bodyPr>
          <a:lstStyle/>
          <a:p>
            <a:r>
              <a:rPr lang="en-US"/>
              <a:t>Click to edit Master title style</a:t>
            </a:r>
            <a:endParaRPr lang="en-US" dirty="0"/>
          </a:p>
        </p:txBody>
      </p:sp>
      <p:sp>
        <p:nvSpPr>
          <p:cNvPr id="3" name="Text Placeholder 2"/>
          <p:cNvSpPr>
            <a:spLocks noGrp="1"/>
          </p:cNvSpPr>
          <p:nvPr>
            <p:ph type="body" idx="1"/>
          </p:nvPr>
        </p:nvSpPr>
        <p:spPr>
          <a:xfrm>
            <a:off x="1143000" y="732260"/>
            <a:ext cx="6400800" cy="347472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172200" y="6172200"/>
            <a:ext cx="2514600" cy="365125"/>
          </a:xfrm>
          <a:prstGeom prst="rect">
            <a:avLst/>
          </a:prstGeom>
        </p:spPr>
        <p:txBody>
          <a:bodyPr vert="horz" lIns="91440" tIns="45720" rIns="91440" bIns="45720" rtlCol="0" anchor="ctr"/>
          <a:lstStyle>
            <a:lvl1pPr algn="r">
              <a:defRPr sz="1100" b="1">
                <a:solidFill>
                  <a:schemeClr val="tx1">
                    <a:lumMod val="50000"/>
                    <a:lumOff val="50000"/>
                  </a:schemeClr>
                </a:solidFill>
              </a:defRPr>
            </a:lvl1pPr>
          </a:lstStyle>
          <a:p>
            <a:pPr>
              <a:defRPr/>
            </a:pPr>
            <a:fld id="{8C789128-1BCC-4227-B45C-1D22C969EAEF}" type="datetime1">
              <a:rPr lang="en-GB" smtClean="0"/>
              <a:t>24/09/2026</a:t>
            </a:fld>
            <a:endParaRPr lang="en-GB"/>
          </a:p>
        </p:txBody>
      </p:sp>
      <p:sp>
        <p:nvSpPr>
          <p:cNvPr id="5" name="Footer Placeholder 4"/>
          <p:cNvSpPr>
            <a:spLocks noGrp="1"/>
          </p:cNvSpPr>
          <p:nvPr>
            <p:ph type="ftr" sz="quarter" idx="3"/>
          </p:nvPr>
        </p:nvSpPr>
        <p:spPr>
          <a:xfrm>
            <a:off x="457199" y="6172200"/>
            <a:ext cx="3352801" cy="365125"/>
          </a:xfrm>
          <a:prstGeom prst="rect">
            <a:avLst/>
          </a:prstGeom>
        </p:spPr>
        <p:txBody>
          <a:bodyPr vert="horz" lIns="91440" tIns="45720" rIns="91440" bIns="45720" rtlCol="0" anchor="ctr"/>
          <a:lstStyle>
            <a:lvl1pPr algn="l">
              <a:defRPr sz="1100" b="1">
                <a:solidFill>
                  <a:schemeClr val="tx1">
                    <a:lumMod val="50000"/>
                    <a:lumOff val="50000"/>
                  </a:schemeClr>
                </a:solidFill>
              </a:defRPr>
            </a:lvl1pPr>
          </a:lstStyle>
          <a:p>
            <a:pPr>
              <a:defRPr/>
            </a:pPr>
            <a:endParaRPr lang="en-GB"/>
          </a:p>
        </p:txBody>
      </p:sp>
      <p:sp>
        <p:nvSpPr>
          <p:cNvPr id="6" name="Slide Number Placeholder 5"/>
          <p:cNvSpPr>
            <a:spLocks noGrp="1"/>
          </p:cNvSpPr>
          <p:nvPr>
            <p:ph type="sldNum" sz="quarter" idx="4"/>
          </p:nvPr>
        </p:nvSpPr>
        <p:spPr>
          <a:xfrm>
            <a:off x="3810000" y="6172200"/>
            <a:ext cx="1828800" cy="365125"/>
          </a:xfrm>
          <a:prstGeom prst="rect">
            <a:avLst/>
          </a:prstGeom>
        </p:spPr>
        <p:txBody>
          <a:bodyPr vert="horz" lIns="91440" tIns="45720" rIns="91440" bIns="45720" rtlCol="0" anchor="ctr"/>
          <a:lstStyle>
            <a:lvl1pPr algn="ctr">
              <a:defRPr sz="1200" b="1">
                <a:solidFill>
                  <a:schemeClr val="tx1">
                    <a:lumMod val="50000"/>
                    <a:lumOff val="50000"/>
                  </a:schemeClr>
                </a:solidFill>
              </a:defRPr>
            </a:lvl1pPr>
          </a:lstStyle>
          <a:p>
            <a:pPr>
              <a:defRPr/>
            </a:pPr>
            <a:fld id="{AFD59299-F4F4-4AB2-85BB-04F547A07005}" type="slidenum">
              <a:rPr lang="en-GB" smtClean="0"/>
              <a:pPr>
                <a:defRPr/>
              </a:pPr>
              <a:t>‹#›</a:t>
            </a:fld>
            <a:endParaRPr lang="en-GB"/>
          </a:p>
        </p:txBody>
      </p:sp>
    </p:spTree>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 id="2147483720" r:id="rId12"/>
  </p:sldLayoutIdLst>
  <p:hf sldNum="0" hdr="0" ftr="0" dt="0"/>
  <p:txStyles>
    <p:titleStyle>
      <a:lvl1pPr marL="320040" indent="-320040" algn="r" defTabSz="914400" rtl="0" eaLnBrk="1" latinLnBrk="0" hangingPunct="1">
        <a:spcBef>
          <a:spcPct val="0"/>
        </a:spcBef>
        <a:buClr>
          <a:schemeClr val="accent6">
            <a:lumMod val="75000"/>
          </a:schemeClr>
        </a:buClr>
        <a:buSzPct val="128000"/>
        <a:buFont typeface="Georgia" pitchFamily="18" charset="0"/>
        <a:buChar char="*"/>
        <a:defRPr sz="4600" b="1" i="0" kern="1200">
          <a:gradFill>
            <a:gsLst>
              <a:gs pos="0">
                <a:schemeClr val="tx1"/>
              </a:gs>
              <a:gs pos="40000">
                <a:schemeClr val="tx1">
                  <a:lumMod val="75000"/>
                  <a:lumOff val="25000"/>
                </a:schemeClr>
              </a:gs>
              <a:gs pos="100000">
                <a:schemeClr val="tx2">
                  <a:alpha val="65000"/>
                </a:schemeClr>
              </a:gs>
            </a:gsLst>
            <a:lin ang="5400000" scaled="0"/>
          </a:gradFill>
          <a:effectLst>
            <a:reflection blurRad="6350" stA="55000" endA="300" endPos="45500" dir="5400000" sy="-100000" algn="bl" rotWithShape="0"/>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286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200" kern="1200">
          <a:solidFill>
            <a:schemeClr val="tx1">
              <a:lumMod val="75000"/>
              <a:lumOff val="25000"/>
            </a:schemeClr>
          </a:solidFill>
          <a:latin typeface="+mn-lt"/>
          <a:ea typeface="+mn-ea"/>
          <a:cs typeface="+mn-cs"/>
        </a:defRPr>
      </a:lvl1pPr>
      <a:lvl2pPr marL="54864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000" kern="1200">
          <a:solidFill>
            <a:schemeClr val="tx1">
              <a:lumMod val="75000"/>
              <a:lumOff val="25000"/>
            </a:schemeClr>
          </a:solidFill>
          <a:latin typeface="+mn-lt"/>
          <a:ea typeface="+mn-ea"/>
          <a:cs typeface="+mn-cs"/>
        </a:defRPr>
      </a:lvl2pPr>
      <a:lvl3pPr marL="822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800" kern="1200">
          <a:solidFill>
            <a:schemeClr val="tx1">
              <a:lumMod val="75000"/>
              <a:lumOff val="25000"/>
            </a:schemeClr>
          </a:solidFill>
          <a:latin typeface="+mn-lt"/>
          <a:ea typeface="+mn-ea"/>
          <a:cs typeface="+mn-cs"/>
        </a:defRPr>
      </a:lvl3pPr>
      <a:lvl4pPr marL="109728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600" kern="1200">
          <a:solidFill>
            <a:schemeClr val="tx1">
              <a:lumMod val="75000"/>
              <a:lumOff val="25000"/>
            </a:schemeClr>
          </a:solidFill>
          <a:latin typeface="+mn-lt"/>
          <a:ea typeface="+mn-ea"/>
          <a:cs typeface="+mn-cs"/>
        </a:defRPr>
      </a:lvl4pPr>
      <a:lvl5pPr marL="138988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5pPr>
      <a:lvl6pPr marL="166420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6pPr>
      <a:lvl7pPr marL="1965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7pPr>
      <a:lvl8pPr marL="22860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8pPr>
      <a:lvl9pPr marL="2587752"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8.wmf"/><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8.wmf"/><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8.wmf"/><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0.wmf"/><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1.wmf"/><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wmf"/><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1.wmf"/><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4.wmf"/><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6" name="Rectangle 2"/>
          <p:cNvSpPr>
            <a:spLocks noGrp="1" noChangeArrowheads="1"/>
          </p:cNvSpPr>
          <p:nvPr>
            <p:ph type="title"/>
          </p:nvPr>
        </p:nvSpPr>
        <p:spPr>
          <a:xfrm>
            <a:off x="4953000" y="194339"/>
            <a:ext cx="4075112" cy="1462087"/>
          </a:xfrm>
        </p:spPr>
        <p:txBody>
          <a:bodyPr/>
          <a:lstStyle/>
          <a:p>
            <a:pPr eaLnBrk="1" hangingPunct="1"/>
            <a:r>
              <a:rPr lang="en-GB" dirty="0">
                <a:latin typeface="+mn-lt"/>
              </a:rPr>
              <a:t>Hooke Court</a:t>
            </a:r>
          </a:p>
        </p:txBody>
      </p:sp>
      <p:pic>
        <p:nvPicPr>
          <p:cNvPr id="3078" name="Picture 7" descr="http://www.hookecourt.co.uk/images/about_hooke_court.jpg"/>
          <p:cNvPicPr>
            <a:picLocks noGrp="1" noChangeAspect="1" noChangeArrowheads="1"/>
          </p:cNvPicPr>
          <p:nvPr>
            <p:ph type="clipArt" sz="half" idx="2"/>
          </p:nvPr>
        </p:nvPicPr>
        <p:blipFill>
          <a:blip r:embed="rId2">
            <a:extLst>
              <a:ext uri="{28A0092B-C50C-407E-A947-70E740481C1C}">
                <a14:useLocalDpi xmlns:a14="http://schemas.microsoft.com/office/drawing/2010/main" val="0"/>
              </a:ext>
            </a:extLst>
          </a:blip>
          <a:srcRect/>
          <a:stretch>
            <a:fillRect/>
          </a:stretch>
        </p:blipFill>
        <p:spPr>
          <a:xfrm>
            <a:off x="-1" y="1873908"/>
            <a:ext cx="9148439" cy="4984092"/>
          </a:xfrm>
          <a:noFill/>
          <a:extLst>
            <a:ext uri="{909E8E84-426E-40DD-AFC4-6F175D3DCCD1}">
              <a14:hiddenFill xmlns:a14="http://schemas.microsoft.com/office/drawing/2010/main">
                <a:solidFill>
                  <a:srgbClr val="FFFFFF"/>
                </a:solidFill>
              </a14:hiddenFill>
            </a:ext>
          </a:extLst>
        </p:spPr>
      </p:pic>
      <p:sp>
        <p:nvSpPr>
          <p:cNvPr id="3077" name="Rectangle 3"/>
          <p:cNvSpPr>
            <a:spLocks noGrp="1" noChangeArrowheads="1"/>
          </p:cNvSpPr>
          <p:nvPr>
            <p:ph type="body" sz="half" idx="1"/>
          </p:nvPr>
        </p:nvSpPr>
        <p:spPr>
          <a:xfrm>
            <a:off x="115888" y="1066800"/>
            <a:ext cx="5334462" cy="762000"/>
          </a:xfrm>
        </p:spPr>
        <p:txBody>
          <a:bodyPr>
            <a:normAutofit/>
          </a:bodyPr>
          <a:lstStyle/>
          <a:p>
            <a:pPr marL="45720" indent="0" algn="ctr" eaLnBrk="1" hangingPunct="1">
              <a:buNone/>
            </a:pPr>
            <a:r>
              <a:rPr lang="en-GB" sz="3200" b="1" dirty="0"/>
              <a:t>21</a:t>
            </a:r>
            <a:r>
              <a:rPr lang="en-GB" sz="3200" b="1" baseline="30000" dirty="0"/>
              <a:t>st</a:t>
            </a:r>
            <a:r>
              <a:rPr lang="en-GB" sz="3200" b="1" dirty="0"/>
              <a:t>  – 23</a:t>
            </a:r>
            <a:r>
              <a:rPr lang="en-GB" sz="3200" b="1" baseline="30000" dirty="0"/>
              <a:t>rd</a:t>
            </a:r>
            <a:r>
              <a:rPr lang="en-GB" sz="3200" b="1" dirty="0"/>
              <a:t>  October 2026</a:t>
            </a:r>
          </a:p>
        </p:txBody>
      </p:sp>
      <p:sp>
        <p:nvSpPr>
          <p:cNvPr id="2" name="TextBox 1">
            <a:extLst>
              <a:ext uri="{FF2B5EF4-FFF2-40B4-BE49-F238E27FC236}">
                <a16:creationId xmlns:a16="http://schemas.microsoft.com/office/drawing/2014/main" id="{87D1F5D0-BFAD-4A01-83C4-EBEF496EA72B}"/>
              </a:ext>
            </a:extLst>
          </p:cNvPr>
          <p:cNvSpPr txBox="1"/>
          <p:nvPr/>
        </p:nvSpPr>
        <p:spPr>
          <a:xfrm>
            <a:off x="5685685" y="5819313"/>
            <a:ext cx="3457575" cy="646331"/>
          </a:xfrm>
          <a:prstGeom prst="rect">
            <a:avLst/>
          </a:prstGeom>
          <a:noFill/>
        </p:spPr>
        <p:txBody>
          <a:bodyPr wrap="square" rtlCol="0">
            <a:spAutoFit/>
          </a:bodyPr>
          <a:lstStyle/>
          <a:p>
            <a:pPr marL="45720" indent="0" algn="ctr" eaLnBrk="1" hangingPunct="1">
              <a:buNone/>
            </a:pPr>
            <a:r>
              <a:rPr lang="en-GB" b="1" dirty="0">
                <a:solidFill>
                  <a:schemeClr val="bg1"/>
                </a:solidFill>
              </a:rPr>
              <a:t>Leave school </a:t>
            </a:r>
            <a:r>
              <a:rPr lang="en-GB" b="1">
                <a:solidFill>
                  <a:schemeClr val="bg1"/>
                </a:solidFill>
              </a:rPr>
              <a:t>at 10.30am</a:t>
            </a:r>
            <a:endParaRPr lang="en-GB" b="1" dirty="0">
              <a:solidFill>
                <a:schemeClr val="bg1"/>
              </a:solidFill>
            </a:endParaRPr>
          </a:p>
          <a:p>
            <a:pPr marL="45720" indent="0" algn="ctr" eaLnBrk="1" hangingPunct="1">
              <a:buNone/>
            </a:pPr>
            <a:r>
              <a:rPr lang="en-GB" b="1" dirty="0">
                <a:solidFill>
                  <a:schemeClr val="bg1"/>
                </a:solidFill>
              </a:rPr>
              <a:t>Arrive back at  2:45pm</a:t>
            </a:r>
          </a:p>
        </p:txBody>
      </p:sp>
    </p:spTree>
  </p:cSld>
  <p:clrMapOvr>
    <a:masterClrMapping/>
  </p:clrMapOvr>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sz="half" idx="4294967295"/>
          </p:nvPr>
        </p:nvSpPr>
        <p:spPr>
          <a:xfrm>
            <a:off x="600075" y="381000"/>
            <a:ext cx="7848600" cy="2057400"/>
          </a:xfrm>
        </p:spPr>
        <p:txBody>
          <a:bodyPr>
            <a:normAutofit/>
          </a:bodyPr>
          <a:lstStyle/>
          <a:p>
            <a:pPr marL="45720" indent="0" algn="ctr">
              <a:buNone/>
            </a:pPr>
            <a:r>
              <a:rPr lang="en-GB" sz="2400" dirty="0"/>
              <a:t>Hooke Court is a 14</a:t>
            </a:r>
            <a:r>
              <a:rPr lang="en-GB" sz="2400" baseline="30000" dirty="0"/>
              <a:t>th</a:t>
            </a:r>
            <a:r>
              <a:rPr lang="en-GB" sz="2400" dirty="0"/>
              <a:t> Century manor house with a  moat that is surrounded by beautiful grounds with a lake, woods and fields. These grounds are used for a vast variety of activities. </a:t>
            </a:r>
          </a:p>
          <a:p>
            <a:pPr marL="45720" indent="0">
              <a:buNone/>
            </a:pPr>
            <a:endParaRPr lang="en-GB" dirty="0"/>
          </a:p>
          <a:p>
            <a:pPr marL="45720" indent="0">
              <a:buNone/>
            </a:pPr>
            <a:endParaRPr lang="en-GB" dirty="0"/>
          </a:p>
          <a:p>
            <a:pPr marL="45720" indent="0">
              <a:buNone/>
            </a:pPr>
            <a:endParaRPr lang="en-GB" dirty="0"/>
          </a:p>
          <a:p>
            <a:pPr marL="45720" indent="0">
              <a:buNone/>
            </a:pPr>
            <a:endParaRPr lang="en-GB" dirty="0"/>
          </a:p>
          <a:p>
            <a:pPr marL="45720" indent="0">
              <a:buNone/>
            </a:pPr>
            <a:endParaRPr lang="en-GB" dirty="0"/>
          </a:p>
          <a:p>
            <a:pPr marL="45720" indent="0">
              <a:buNone/>
            </a:pPr>
            <a:endParaRPr lang="en-GB" dirty="0"/>
          </a:p>
          <a:p>
            <a:pPr marL="45720" indent="0">
              <a:buNone/>
            </a:pPr>
            <a:endParaRPr lang="en-GB" dirty="0"/>
          </a:p>
          <a:p>
            <a:pPr marL="45720" indent="0">
              <a:buNone/>
            </a:pPr>
            <a:endParaRPr lang="en-GB" dirty="0"/>
          </a:p>
        </p:txBody>
      </p:sp>
      <p:pic>
        <p:nvPicPr>
          <p:cNvPr id="6" name="Picture 5"/>
          <p:cNvPicPr/>
          <p:nvPr/>
        </p:nvPicPr>
        <p:blipFill rotWithShape="1">
          <a:blip r:embed="rId2"/>
          <a:srcRect l="17803" t="12430" r="15806" b="4142"/>
          <a:stretch/>
        </p:blipFill>
        <p:spPr bwMode="auto">
          <a:xfrm>
            <a:off x="914400" y="2667000"/>
            <a:ext cx="7534275" cy="3657600"/>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84729292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00" name="Rectangle 6"/>
          <p:cNvSpPr>
            <a:spLocks noGrp="1" noChangeArrowheads="1"/>
          </p:cNvSpPr>
          <p:nvPr>
            <p:ph type="title"/>
          </p:nvPr>
        </p:nvSpPr>
        <p:spPr/>
        <p:txBody>
          <a:bodyPr/>
          <a:lstStyle/>
          <a:p>
            <a:pPr marL="0" indent="0" eaLnBrk="1" hangingPunct="1">
              <a:buNone/>
            </a:pPr>
            <a:r>
              <a:rPr lang="en-GB" dirty="0"/>
              <a:t>Activities</a:t>
            </a:r>
          </a:p>
        </p:txBody>
      </p:sp>
      <p:sp>
        <p:nvSpPr>
          <p:cNvPr id="4101" name="Rectangle 7"/>
          <p:cNvSpPr>
            <a:spLocks noGrp="1" noChangeArrowheads="1"/>
          </p:cNvSpPr>
          <p:nvPr>
            <p:ph sz="quarter" idx="13"/>
          </p:nvPr>
        </p:nvSpPr>
        <p:spPr>
          <a:xfrm>
            <a:off x="1143000" y="731520"/>
            <a:ext cx="7467600" cy="3474720"/>
          </a:xfrm>
        </p:spPr>
        <p:txBody>
          <a:bodyPr>
            <a:normAutofit fontScale="92500"/>
          </a:bodyPr>
          <a:lstStyle/>
          <a:p>
            <a:pPr eaLnBrk="1" hangingPunct="1">
              <a:lnSpc>
                <a:spcPct val="150000"/>
              </a:lnSpc>
            </a:pPr>
            <a:r>
              <a:rPr lang="en-GB" dirty="0"/>
              <a:t>The aim of the residential is to build on the school values –  Team work, Independence, Creativity and Challenge but in a different, outdoor environment.</a:t>
            </a:r>
          </a:p>
          <a:p>
            <a:pPr eaLnBrk="1" hangingPunct="1">
              <a:lnSpc>
                <a:spcPct val="150000"/>
              </a:lnSpc>
            </a:pPr>
            <a:r>
              <a:rPr lang="en-GB" dirty="0"/>
              <a:t>All activities will be outdoors and led by fully qualified instructors.</a:t>
            </a:r>
          </a:p>
          <a:p>
            <a:pPr eaLnBrk="1" hangingPunct="1">
              <a:lnSpc>
                <a:spcPct val="150000"/>
              </a:lnSpc>
            </a:pPr>
            <a:r>
              <a:rPr lang="en-GB" dirty="0"/>
              <a:t>Activities may well be physical. They will be very “hands on” and practical.</a:t>
            </a:r>
          </a:p>
        </p:txBody>
      </p:sp>
      <p:pic>
        <p:nvPicPr>
          <p:cNvPr id="4103" name="Picture 7" descr="http://www.hookecourt.co.uk/myalbum_files/3_day_progs.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42128" y="4267200"/>
            <a:ext cx="3433762" cy="2287744"/>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p:cut/>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00" name="Rectangle 6"/>
          <p:cNvSpPr>
            <a:spLocks noGrp="1" noChangeArrowheads="1"/>
          </p:cNvSpPr>
          <p:nvPr>
            <p:ph type="title"/>
          </p:nvPr>
        </p:nvSpPr>
        <p:spPr>
          <a:xfrm>
            <a:off x="1315744" y="152400"/>
            <a:ext cx="6512511" cy="1143000"/>
          </a:xfrm>
        </p:spPr>
        <p:txBody>
          <a:bodyPr/>
          <a:lstStyle/>
          <a:p>
            <a:pPr marL="0" indent="0" algn="ctr" eaLnBrk="1" hangingPunct="1">
              <a:buNone/>
            </a:pPr>
            <a:r>
              <a:rPr lang="en-GB" dirty="0"/>
              <a:t>Itinerary</a:t>
            </a:r>
          </a:p>
        </p:txBody>
      </p:sp>
      <p:pic>
        <p:nvPicPr>
          <p:cNvPr id="4" name="Picture 3">
            <a:extLst>
              <a:ext uri="{FF2B5EF4-FFF2-40B4-BE49-F238E27FC236}">
                <a16:creationId xmlns:a16="http://schemas.microsoft.com/office/drawing/2014/main" id="{B5513F51-1713-4621-8B24-FB4BF16EAD10}"/>
              </a:ext>
            </a:extLst>
          </p:cNvPr>
          <p:cNvPicPr>
            <a:picLocks noChangeAspect="1"/>
          </p:cNvPicPr>
          <p:nvPr/>
        </p:nvPicPr>
        <p:blipFill>
          <a:blip r:embed="rId2"/>
          <a:stretch>
            <a:fillRect/>
          </a:stretch>
        </p:blipFill>
        <p:spPr>
          <a:xfrm>
            <a:off x="1218731" y="1219200"/>
            <a:ext cx="6706536" cy="5287113"/>
          </a:xfrm>
          <a:prstGeom prst="rect">
            <a:avLst/>
          </a:prstGeom>
        </p:spPr>
      </p:pic>
    </p:spTree>
    <p:extLst>
      <p:ext uri="{BB962C8B-B14F-4D97-AF65-F5344CB8AC3E}">
        <p14:creationId xmlns:p14="http://schemas.microsoft.com/office/powerpoint/2010/main" val="2952928126"/>
      </p:ext>
    </p:extLst>
  </p:cSld>
  <p:clrMapOvr>
    <a:masterClrMapping/>
  </p:clrMapOvr>
  <p:transition>
    <p:cut/>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D3579A-96D5-44BC-B596-533603175111}"/>
              </a:ext>
            </a:extLst>
          </p:cNvPr>
          <p:cNvSpPr>
            <a:spLocks noGrp="1"/>
          </p:cNvSpPr>
          <p:nvPr>
            <p:ph type="title"/>
          </p:nvPr>
        </p:nvSpPr>
        <p:spPr>
          <a:xfrm>
            <a:off x="152400" y="381000"/>
            <a:ext cx="8610600" cy="1143000"/>
          </a:xfrm>
        </p:spPr>
        <p:txBody>
          <a:bodyPr/>
          <a:lstStyle/>
          <a:p>
            <a:pPr marL="0" indent="0">
              <a:buNone/>
            </a:pPr>
            <a:r>
              <a:rPr lang="en-GB" dirty="0"/>
              <a:t>Outdoor Adventure Activities</a:t>
            </a:r>
          </a:p>
        </p:txBody>
      </p:sp>
      <p:pic>
        <p:nvPicPr>
          <p:cNvPr id="4" name="Content Placeholder 3">
            <a:extLst>
              <a:ext uri="{FF2B5EF4-FFF2-40B4-BE49-F238E27FC236}">
                <a16:creationId xmlns:a16="http://schemas.microsoft.com/office/drawing/2014/main" id="{52066152-D509-4FF7-A51A-B0DC1F5025FD}"/>
              </a:ext>
            </a:extLst>
          </p:cNvPr>
          <p:cNvPicPr>
            <a:picLocks noGrp="1" noChangeAspect="1"/>
          </p:cNvPicPr>
          <p:nvPr>
            <p:ph sz="quarter" idx="13"/>
          </p:nvPr>
        </p:nvPicPr>
        <p:blipFill>
          <a:blip r:embed="rId2"/>
          <a:stretch>
            <a:fillRect/>
          </a:stretch>
        </p:blipFill>
        <p:spPr>
          <a:xfrm>
            <a:off x="2838450" y="1371600"/>
            <a:ext cx="3619500" cy="1371600"/>
          </a:xfrm>
          <a:prstGeom prst="rect">
            <a:avLst/>
          </a:prstGeom>
        </p:spPr>
      </p:pic>
      <p:sp>
        <p:nvSpPr>
          <p:cNvPr id="5" name="TextBox 4">
            <a:extLst>
              <a:ext uri="{FF2B5EF4-FFF2-40B4-BE49-F238E27FC236}">
                <a16:creationId xmlns:a16="http://schemas.microsoft.com/office/drawing/2014/main" id="{74A06B19-7BBE-4F08-84FE-D495EF37E694}"/>
              </a:ext>
            </a:extLst>
          </p:cNvPr>
          <p:cNvSpPr txBox="1"/>
          <p:nvPr/>
        </p:nvSpPr>
        <p:spPr>
          <a:xfrm>
            <a:off x="685800" y="3124200"/>
            <a:ext cx="7924800" cy="3816429"/>
          </a:xfrm>
          <a:prstGeom prst="rect">
            <a:avLst/>
          </a:prstGeom>
          <a:noFill/>
        </p:spPr>
        <p:txBody>
          <a:bodyPr wrap="square" rtlCol="0">
            <a:spAutoFit/>
          </a:bodyPr>
          <a:lstStyle/>
          <a:p>
            <a:r>
              <a:rPr lang="en-GB" sz="2200" b="1" dirty="0">
                <a:solidFill>
                  <a:schemeClr val="tx1">
                    <a:lumMod val="75000"/>
                    <a:lumOff val="25000"/>
                  </a:schemeClr>
                </a:solidFill>
                <a:latin typeface="+mn-lt"/>
                <a:cs typeface="+mn-cs"/>
              </a:rPr>
              <a:t>Low Ropes and Orienteering</a:t>
            </a:r>
          </a:p>
          <a:p>
            <a:r>
              <a:rPr lang="en-GB" dirty="0"/>
              <a:t>	</a:t>
            </a:r>
          </a:p>
          <a:p>
            <a:r>
              <a:rPr lang="en-US" dirty="0"/>
              <a:t>Working in small groups, the orienteering exercise will familiarise the children with their new surroundings and the low ropes course will provide them with a challenge to start working together and communicating well.</a:t>
            </a:r>
          </a:p>
          <a:p>
            <a:endParaRPr lang="en-US" dirty="0"/>
          </a:p>
          <a:p>
            <a:r>
              <a:rPr lang="en-GB" sz="2200" b="1" dirty="0">
                <a:solidFill>
                  <a:schemeClr val="tx1">
                    <a:lumMod val="75000"/>
                    <a:lumOff val="25000"/>
                  </a:schemeClr>
                </a:solidFill>
                <a:latin typeface="+mn-lt"/>
                <a:cs typeface="+mn-cs"/>
              </a:rPr>
              <a:t>Shelter Building</a:t>
            </a:r>
            <a:r>
              <a:rPr lang="en-GB" dirty="0"/>
              <a:t>	</a:t>
            </a:r>
          </a:p>
          <a:p>
            <a:r>
              <a:rPr lang="en-GB" dirty="0"/>
              <a:t>		</a:t>
            </a:r>
          </a:p>
          <a:p>
            <a:r>
              <a:rPr lang="en-US" dirty="0"/>
              <a:t>In groups, the children have to decide on how to build a shelter big enough for all of them. They will have to consider how best to ensure it is safe and find all the necessary materials in the woods to build their shelter. </a:t>
            </a:r>
          </a:p>
          <a:p>
            <a:endParaRPr lang="en-US" dirty="0"/>
          </a:p>
          <a:p>
            <a:r>
              <a:rPr lang="en-GB" dirty="0"/>
              <a:t>			</a:t>
            </a:r>
          </a:p>
        </p:txBody>
      </p:sp>
    </p:spTree>
    <p:extLst>
      <p:ext uri="{BB962C8B-B14F-4D97-AF65-F5344CB8AC3E}">
        <p14:creationId xmlns:p14="http://schemas.microsoft.com/office/powerpoint/2010/main" val="99451015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D3579A-96D5-44BC-B596-533603175111}"/>
              </a:ext>
            </a:extLst>
          </p:cNvPr>
          <p:cNvSpPr>
            <a:spLocks noGrp="1"/>
          </p:cNvSpPr>
          <p:nvPr>
            <p:ph type="title"/>
          </p:nvPr>
        </p:nvSpPr>
        <p:spPr>
          <a:xfrm>
            <a:off x="152400" y="381000"/>
            <a:ext cx="8610600" cy="1143000"/>
          </a:xfrm>
        </p:spPr>
        <p:txBody>
          <a:bodyPr/>
          <a:lstStyle/>
          <a:p>
            <a:pPr marL="0" indent="0">
              <a:buNone/>
            </a:pPr>
            <a:r>
              <a:rPr lang="en-GB" dirty="0"/>
              <a:t>Evening Activities</a:t>
            </a:r>
          </a:p>
        </p:txBody>
      </p:sp>
      <p:pic>
        <p:nvPicPr>
          <p:cNvPr id="4" name="Content Placeholder 3">
            <a:extLst>
              <a:ext uri="{FF2B5EF4-FFF2-40B4-BE49-F238E27FC236}">
                <a16:creationId xmlns:a16="http://schemas.microsoft.com/office/drawing/2014/main" id="{52066152-D509-4FF7-A51A-B0DC1F5025FD}"/>
              </a:ext>
            </a:extLst>
          </p:cNvPr>
          <p:cNvPicPr>
            <a:picLocks noGrp="1" noChangeAspect="1"/>
          </p:cNvPicPr>
          <p:nvPr>
            <p:ph sz="quarter" idx="13"/>
          </p:nvPr>
        </p:nvPicPr>
        <p:blipFill>
          <a:blip r:embed="rId2"/>
          <a:stretch>
            <a:fillRect/>
          </a:stretch>
        </p:blipFill>
        <p:spPr>
          <a:xfrm>
            <a:off x="2838450" y="1371600"/>
            <a:ext cx="3619500" cy="1371600"/>
          </a:xfrm>
          <a:prstGeom prst="rect">
            <a:avLst/>
          </a:prstGeom>
        </p:spPr>
      </p:pic>
      <p:sp>
        <p:nvSpPr>
          <p:cNvPr id="5" name="TextBox 4">
            <a:extLst>
              <a:ext uri="{FF2B5EF4-FFF2-40B4-BE49-F238E27FC236}">
                <a16:creationId xmlns:a16="http://schemas.microsoft.com/office/drawing/2014/main" id="{74A06B19-7BBE-4F08-84FE-D495EF37E694}"/>
              </a:ext>
            </a:extLst>
          </p:cNvPr>
          <p:cNvSpPr txBox="1"/>
          <p:nvPr/>
        </p:nvSpPr>
        <p:spPr>
          <a:xfrm>
            <a:off x="685800" y="3124200"/>
            <a:ext cx="7924800" cy="2985433"/>
          </a:xfrm>
          <a:prstGeom prst="rect">
            <a:avLst/>
          </a:prstGeom>
          <a:noFill/>
        </p:spPr>
        <p:txBody>
          <a:bodyPr wrap="square" rtlCol="0">
            <a:spAutoFit/>
          </a:bodyPr>
          <a:lstStyle/>
          <a:p>
            <a:r>
              <a:rPr lang="en-GB" sz="2200" b="1" dirty="0">
                <a:solidFill>
                  <a:schemeClr val="tx1">
                    <a:lumMod val="75000"/>
                    <a:lumOff val="25000"/>
                  </a:schemeClr>
                </a:solidFill>
                <a:latin typeface="+mn-lt"/>
                <a:cs typeface="+mn-cs"/>
              </a:rPr>
              <a:t>Problem Solving </a:t>
            </a:r>
            <a:r>
              <a:rPr lang="en-GB" dirty="0"/>
              <a:t>	</a:t>
            </a:r>
          </a:p>
          <a:p>
            <a:r>
              <a:rPr lang="en-GB" dirty="0"/>
              <a:t>		</a:t>
            </a:r>
          </a:p>
          <a:p>
            <a:r>
              <a:rPr lang="en-US" dirty="0"/>
              <a:t>Work in small teams to solve problems by selecting and using appropriate materials.</a:t>
            </a:r>
          </a:p>
          <a:p>
            <a:endParaRPr lang="en-US" b="1" dirty="0"/>
          </a:p>
          <a:p>
            <a:r>
              <a:rPr lang="en-GB" sz="2200" b="1" dirty="0">
                <a:solidFill>
                  <a:schemeClr val="tx1">
                    <a:lumMod val="75000"/>
                    <a:lumOff val="25000"/>
                  </a:schemeClr>
                </a:solidFill>
                <a:latin typeface="+mn-lt"/>
                <a:cs typeface="+mn-cs"/>
              </a:rPr>
              <a:t>Technology Problem Solving</a:t>
            </a:r>
          </a:p>
          <a:p>
            <a:r>
              <a:rPr lang="en-GB" dirty="0"/>
              <a:t>	</a:t>
            </a:r>
          </a:p>
          <a:p>
            <a:r>
              <a:rPr lang="en-US" dirty="0"/>
              <a:t>A workshop looking at simple electrical circuits. Working in teams, the children have to design and build lighthouses with their own flashing lights.</a:t>
            </a:r>
            <a:r>
              <a:rPr lang="en-GB" dirty="0"/>
              <a:t>			</a:t>
            </a:r>
          </a:p>
        </p:txBody>
      </p:sp>
    </p:spTree>
    <p:extLst>
      <p:ext uri="{BB962C8B-B14F-4D97-AF65-F5344CB8AC3E}">
        <p14:creationId xmlns:p14="http://schemas.microsoft.com/office/powerpoint/2010/main" val="314158382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9B347B71-3728-481C-9E82-EB13A9114A6B}"/>
              </a:ext>
            </a:extLst>
          </p:cNvPr>
          <p:cNvPicPr>
            <a:picLocks noChangeAspect="1"/>
          </p:cNvPicPr>
          <p:nvPr/>
        </p:nvPicPr>
        <p:blipFill>
          <a:blip r:embed="rId2"/>
          <a:stretch>
            <a:fillRect/>
          </a:stretch>
        </p:blipFill>
        <p:spPr>
          <a:xfrm>
            <a:off x="4425876" y="2057400"/>
            <a:ext cx="4572000" cy="2571750"/>
          </a:xfrm>
          <a:prstGeom prst="rect">
            <a:avLst/>
          </a:prstGeom>
        </p:spPr>
      </p:pic>
      <p:sp>
        <p:nvSpPr>
          <p:cNvPr id="3" name="Title 2"/>
          <p:cNvSpPr>
            <a:spLocks noGrp="1"/>
          </p:cNvSpPr>
          <p:nvPr>
            <p:ph type="ctrTitle"/>
          </p:nvPr>
        </p:nvSpPr>
        <p:spPr>
          <a:xfrm>
            <a:off x="457200" y="188033"/>
            <a:ext cx="8305800" cy="1793167"/>
          </a:xfrm>
        </p:spPr>
        <p:txBody>
          <a:bodyPr/>
          <a:lstStyle/>
          <a:p>
            <a:pPr marL="182880" indent="0" algn="r">
              <a:buNone/>
            </a:pPr>
            <a:r>
              <a:rPr lang="en-US" dirty="0"/>
              <a:t>Saxon Day</a:t>
            </a:r>
            <a:endParaRPr lang="en-GB" dirty="0"/>
          </a:p>
        </p:txBody>
      </p:sp>
      <p:sp>
        <p:nvSpPr>
          <p:cNvPr id="4" name="Subtitle 3"/>
          <p:cNvSpPr>
            <a:spLocks noGrp="1"/>
          </p:cNvSpPr>
          <p:nvPr>
            <p:ph type="subTitle" idx="1"/>
          </p:nvPr>
        </p:nvSpPr>
        <p:spPr>
          <a:xfrm>
            <a:off x="533400" y="1676400"/>
            <a:ext cx="5257800" cy="2039584"/>
          </a:xfrm>
        </p:spPr>
        <p:txBody>
          <a:bodyPr>
            <a:normAutofit/>
          </a:bodyPr>
          <a:lstStyle/>
          <a:p>
            <a:pPr marL="342900" indent="-342900">
              <a:buFont typeface="Wingdings" pitchFamily="2" charset="2"/>
              <a:buChar char="v"/>
            </a:pPr>
            <a:r>
              <a:rPr lang="en-GB" sz="2000" dirty="0"/>
              <a:t>Cooking</a:t>
            </a:r>
          </a:p>
          <a:p>
            <a:pPr marL="342900" indent="-342900">
              <a:buFont typeface="Wingdings" pitchFamily="2" charset="2"/>
              <a:buChar char="v"/>
            </a:pPr>
            <a:r>
              <a:rPr lang="en-GB" sz="2000" dirty="0"/>
              <a:t>Time Team Dig</a:t>
            </a:r>
          </a:p>
          <a:p>
            <a:pPr marL="342900" indent="-342900">
              <a:buFont typeface="Wingdings" pitchFamily="2" charset="2"/>
              <a:buChar char="v"/>
            </a:pPr>
            <a:r>
              <a:rPr lang="en-GB" sz="2000" dirty="0"/>
              <a:t>Building Construction</a:t>
            </a:r>
          </a:p>
          <a:p>
            <a:endParaRPr lang="en-GB" sz="2000" dirty="0"/>
          </a:p>
          <a:p>
            <a:endParaRPr lang="en-GB" dirty="0"/>
          </a:p>
        </p:txBody>
      </p:sp>
      <p:pic>
        <p:nvPicPr>
          <p:cNvPr id="2" name="Picture 1">
            <a:extLst>
              <a:ext uri="{FF2B5EF4-FFF2-40B4-BE49-F238E27FC236}">
                <a16:creationId xmlns:a16="http://schemas.microsoft.com/office/drawing/2014/main" id="{8768D557-28B9-49D8-AC1C-6D5240C89BC9}"/>
              </a:ext>
            </a:extLst>
          </p:cNvPr>
          <p:cNvPicPr>
            <a:picLocks noChangeAspect="1"/>
          </p:cNvPicPr>
          <p:nvPr/>
        </p:nvPicPr>
        <p:blipFill>
          <a:blip r:embed="rId3"/>
          <a:stretch>
            <a:fillRect/>
          </a:stretch>
        </p:blipFill>
        <p:spPr>
          <a:xfrm>
            <a:off x="722031" y="4177947"/>
            <a:ext cx="4407230" cy="2571749"/>
          </a:xfrm>
          <a:prstGeom prst="rect">
            <a:avLst/>
          </a:prstGeom>
        </p:spPr>
      </p:pic>
    </p:spTree>
    <p:extLst>
      <p:ext uri="{BB962C8B-B14F-4D97-AF65-F5344CB8AC3E}">
        <p14:creationId xmlns:p14="http://schemas.microsoft.com/office/powerpoint/2010/main" val="209594981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2"/>
          <p:cNvSpPr>
            <a:spLocks noGrp="1" noChangeArrowheads="1"/>
          </p:cNvSpPr>
          <p:nvPr>
            <p:ph type="title"/>
          </p:nvPr>
        </p:nvSpPr>
        <p:spPr/>
        <p:txBody>
          <a:bodyPr/>
          <a:lstStyle/>
          <a:p>
            <a:pPr marL="0" indent="0" eaLnBrk="1" hangingPunct="1">
              <a:buNone/>
            </a:pPr>
            <a:br>
              <a:rPr lang="en-GB" dirty="0"/>
            </a:br>
            <a:endParaRPr lang="en-GB" dirty="0"/>
          </a:p>
        </p:txBody>
      </p:sp>
      <p:sp>
        <p:nvSpPr>
          <p:cNvPr id="54275" name="Rectangle 3"/>
          <p:cNvSpPr>
            <a:spLocks noGrp="1" noChangeArrowheads="1"/>
          </p:cNvSpPr>
          <p:nvPr>
            <p:ph sz="quarter" idx="13"/>
          </p:nvPr>
        </p:nvSpPr>
        <p:spPr>
          <a:xfrm>
            <a:off x="680950" y="940306"/>
            <a:ext cx="7929649" cy="6019800"/>
          </a:xfrm>
        </p:spPr>
        <p:txBody>
          <a:bodyPr>
            <a:normAutofit/>
          </a:bodyPr>
          <a:lstStyle/>
          <a:p>
            <a:pPr eaLnBrk="1" hangingPunct="1">
              <a:defRPr/>
            </a:pPr>
            <a:r>
              <a:rPr lang="en-GB" dirty="0"/>
              <a:t>Children will have a kit list – old clothes please!</a:t>
            </a:r>
          </a:p>
          <a:p>
            <a:pPr eaLnBrk="1" hangingPunct="1">
              <a:defRPr/>
            </a:pPr>
            <a:r>
              <a:rPr lang="en-GB" dirty="0"/>
              <a:t>Wash kit with a towel</a:t>
            </a:r>
          </a:p>
          <a:p>
            <a:pPr eaLnBrk="1" hangingPunct="1">
              <a:defRPr/>
            </a:pPr>
            <a:r>
              <a:rPr lang="en-GB" dirty="0"/>
              <a:t>A waterproof coat with a hood will be essential </a:t>
            </a:r>
          </a:p>
          <a:p>
            <a:pPr eaLnBrk="1" hangingPunct="1">
              <a:defRPr/>
            </a:pPr>
            <a:r>
              <a:rPr lang="en-GB" dirty="0"/>
              <a:t>Warm clothes for outdoors will be needed. We will spend as much time as possible outside and cold feet need plenty of socks!</a:t>
            </a:r>
          </a:p>
          <a:p>
            <a:pPr eaLnBrk="1" hangingPunct="1">
              <a:defRPr/>
            </a:pPr>
            <a:r>
              <a:rPr lang="en-GB" dirty="0"/>
              <a:t>Wellington boots, sturdy trainers, indoor shoes and slippers</a:t>
            </a:r>
          </a:p>
          <a:p>
            <a:pPr eaLnBrk="1" hangingPunct="1">
              <a:defRPr/>
            </a:pPr>
            <a:r>
              <a:rPr lang="en-GB" b="1" dirty="0"/>
              <a:t>There is no need to buy new clothes.</a:t>
            </a:r>
          </a:p>
          <a:p>
            <a:pPr eaLnBrk="1" hangingPunct="1">
              <a:defRPr/>
            </a:pPr>
            <a:r>
              <a:rPr lang="en-GB" dirty="0"/>
              <a:t>Book, cuddly toy</a:t>
            </a:r>
          </a:p>
          <a:p>
            <a:pPr eaLnBrk="1" hangingPunct="1">
              <a:defRPr/>
            </a:pPr>
            <a:r>
              <a:rPr lang="en-GB" dirty="0"/>
              <a:t>Put the kit list inside their bag, as this will help when packing to come home.</a:t>
            </a:r>
          </a:p>
          <a:p>
            <a:pPr marL="0" indent="0" eaLnBrk="1" hangingPunct="1">
              <a:buNone/>
              <a:defRPr/>
            </a:pPr>
            <a:r>
              <a:rPr lang="en-GB" b="1" dirty="0"/>
              <a:t>Please name </a:t>
            </a:r>
            <a:r>
              <a:rPr lang="en-GB" b="1" u="sng" dirty="0"/>
              <a:t>everything</a:t>
            </a:r>
            <a:r>
              <a:rPr lang="en-GB" b="1" dirty="0"/>
              <a:t>!</a:t>
            </a:r>
          </a:p>
        </p:txBody>
      </p:sp>
      <p:pic>
        <p:nvPicPr>
          <p:cNvPr id="6150" name="Picture 4" descr="j0413614"/>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391400" y="147734"/>
            <a:ext cx="1524000" cy="1511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ectangle 1">
            <a:extLst>
              <a:ext uri="{FF2B5EF4-FFF2-40B4-BE49-F238E27FC236}">
                <a16:creationId xmlns:a16="http://schemas.microsoft.com/office/drawing/2014/main" id="{8180B59D-334E-4FD3-AA9D-E208B6E7A314}"/>
              </a:ext>
            </a:extLst>
          </p:cNvPr>
          <p:cNvSpPr/>
          <p:nvPr/>
        </p:nvSpPr>
        <p:spPr>
          <a:xfrm>
            <a:off x="4090258" y="115941"/>
            <a:ext cx="953787" cy="754053"/>
          </a:xfrm>
          <a:prstGeom prst="rect">
            <a:avLst/>
          </a:prstGeom>
        </p:spPr>
        <p:txBody>
          <a:bodyPr wrap="none">
            <a:spAutoFit/>
          </a:bodyPr>
          <a:lstStyle/>
          <a:p>
            <a:pPr marL="45720" indent="0" algn="ctr">
              <a:buNone/>
              <a:defRPr/>
            </a:pPr>
            <a:r>
              <a:rPr lang="en-GB" sz="4300" b="1" dirty="0">
                <a:gradFill>
                  <a:gsLst>
                    <a:gs pos="0">
                      <a:schemeClr val="tx1"/>
                    </a:gs>
                    <a:gs pos="40000">
                      <a:schemeClr val="tx1">
                        <a:lumMod val="75000"/>
                        <a:lumOff val="25000"/>
                      </a:schemeClr>
                    </a:gs>
                    <a:gs pos="100000">
                      <a:schemeClr val="tx2">
                        <a:alpha val="65000"/>
                      </a:schemeClr>
                    </a:gs>
                  </a:gsLst>
                  <a:lin ang="5400000" scaled="0"/>
                </a:gradFill>
                <a:effectLst>
                  <a:reflection blurRad="6350" stA="55000" endA="300" endPos="45500" dir="5400000" sy="-100000" algn="bl" rotWithShape="0"/>
                </a:effectLst>
                <a:latin typeface="+mj-lt"/>
                <a:ea typeface="+mj-ea"/>
                <a:cs typeface="+mj-cs"/>
              </a:rPr>
              <a:t>Kit</a:t>
            </a:r>
          </a:p>
        </p:txBody>
      </p:sp>
    </p:spTree>
    <p:extLst>
      <p:ext uri="{BB962C8B-B14F-4D97-AF65-F5344CB8AC3E}">
        <p14:creationId xmlns:p14="http://schemas.microsoft.com/office/powerpoint/2010/main" val="9431249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2"/>
          <p:cNvSpPr>
            <a:spLocks noGrp="1" noChangeArrowheads="1"/>
          </p:cNvSpPr>
          <p:nvPr>
            <p:ph type="title"/>
          </p:nvPr>
        </p:nvSpPr>
        <p:spPr/>
        <p:txBody>
          <a:bodyPr/>
          <a:lstStyle/>
          <a:p>
            <a:pPr marL="0" indent="0" eaLnBrk="1" hangingPunct="1">
              <a:buNone/>
            </a:pPr>
            <a:br>
              <a:rPr lang="en-GB" dirty="0"/>
            </a:br>
            <a:endParaRPr lang="en-GB" dirty="0"/>
          </a:p>
        </p:txBody>
      </p:sp>
      <p:sp>
        <p:nvSpPr>
          <p:cNvPr id="54275" name="Rectangle 3"/>
          <p:cNvSpPr>
            <a:spLocks noGrp="1" noChangeArrowheads="1"/>
          </p:cNvSpPr>
          <p:nvPr>
            <p:ph sz="quarter" idx="13"/>
          </p:nvPr>
        </p:nvSpPr>
        <p:spPr>
          <a:xfrm>
            <a:off x="680951" y="940306"/>
            <a:ext cx="7772400" cy="5384294"/>
          </a:xfrm>
        </p:spPr>
        <p:txBody>
          <a:bodyPr>
            <a:normAutofit/>
          </a:bodyPr>
          <a:lstStyle/>
          <a:p>
            <a:pPr eaLnBrk="1" hangingPunct="1">
              <a:defRPr/>
            </a:pPr>
            <a:r>
              <a:rPr lang="en-GB" dirty="0"/>
              <a:t>Carrier bags/ bin liner for dirty clothes</a:t>
            </a:r>
          </a:p>
          <a:p>
            <a:pPr eaLnBrk="1" hangingPunct="1">
              <a:defRPr/>
            </a:pPr>
            <a:r>
              <a:rPr lang="en-GB" dirty="0"/>
              <a:t>Named bag for welly boots</a:t>
            </a:r>
          </a:p>
          <a:p>
            <a:pPr eaLnBrk="1" hangingPunct="1">
              <a:defRPr/>
            </a:pPr>
            <a:r>
              <a:rPr lang="en-GB" dirty="0"/>
              <a:t> All children will need to bring a duvet/ sleeping bag.</a:t>
            </a:r>
          </a:p>
          <a:p>
            <a:pPr eaLnBrk="1" hangingPunct="1">
              <a:defRPr/>
            </a:pPr>
            <a:endParaRPr lang="en-GB" dirty="0"/>
          </a:p>
          <a:p>
            <a:pPr marL="0" indent="0" eaLnBrk="1" hangingPunct="1">
              <a:buNone/>
              <a:defRPr/>
            </a:pPr>
            <a:r>
              <a:rPr lang="en-GB" b="1" dirty="0"/>
              <a:t>Please name </a:t>
            </a:r>
            <a:r>
              <a:rPr lang="en-GB" b="1" u="sng" dirty="0"/>
              <a:t>everything</a:t>
            </a:r>
            <a:r>
              <a:rPr lang="en-GB" b="1" dirty="0"/>
              <a:t>!</a:t>
            </a:r>
          </a:p>
        </p:txBody>
      </p:sp>
      <p:pic>
        <p:nvPicPr>
          <p:cNvPr id="6150" name="Picture 4" descr="j0413614"/>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391400" y="147734"/>
            <a:ext cx="1524000" cy="1511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ectangle 1">
            <a:extLst>
              <a:ext uri="{FF2B5EF4-FFF2-40B4-BE49-F238E27FC236}">
                <a16:creationId xmlns:a16="http://schemas.microsoft.com/office/drawing/2014/main" id="{8180B59D-334E-4FD3-AA9D-E208B6E7A314}"/>
              </a:ext>
            </a:extLst>
          </p:cNvPr>
          <p:cNvSpPr/>
          <p:nvPr/>
        </p:nvSpPr>
        <p:spPr>
          <a:xfrm>
            <a:off x="4090258" y="115941"/>
            <a:ext cx="953787" cy="754053"/>
          </a:xfrm>
          <a:prstGeom prst="rect">
            <a:avLst/>
          </a:prstGeom>
        </p:spPr>
        <p:txBody>
          <a:bodyPr wrap="none">
            <a:spAutoFit/>
          </a:bodyPr>
          <a:lstStyle/>
          <a:p>
            <a:pPr marL="45720" indent="0" algn="ctr">
              <a:buNone/>
              <a:defRPr/>
            </a:pPr>
            <a:r>
              <a:rPr lang="en-GB" sz="4300" b="1" dirty="0">
                <a:gradFill>
                  <a:gsLst>
                    <a:gs pos="0">
                      <a:schemeClr val="tx1"/>
                    </a:gs>
                    <a:gs pos="40000">
                      <a:schemeClr val="tx1">
                        <a:lumMod val="75000"/>
                        <a:lumOff val="25000"/>
                      </a:schemeClr>
                    </a:gs>
                    <a:gs pos="100000">
                      <a:schemeClr val="tx2">
                        <a:alpha val="65000"/>
                      </a:schemeClr>
                    </a:gs>
                  </a:gsLst>
                  <a:lin ang="5400000" scaled="0"/>
                </a:gradFill>
                <a:effectLst>
                  <a:reflection blurRad="6350" stA="55000" endA="300" endPos="45500" dir="5400000" sy="-100000" algn="bl" rotWithShape="0"/>
                </a:effectLst>
                <a:latin typeface="+mj-lt"/>
                <a:ea typeface="+mj-ea"/>
                <a:cs typeface="+mj-cs"/>
              </a:rPr>
              <a:t>Kit</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2"/>
          <p:cNvSpPr>
            <a:spLocks noGrp="1" noChangeArrowheads="1"/>
          </p:cNvSpPr>
          <p:nvPr>
            <p:ph type="title"/>
          </p:nvPr>
        </p:nvSpPr>
        <p:spPr/>
        <p:txBody>
          <a:bodyPr/>
          <a:lstStyle/>
          <a:p>
            <a:pPr marL="0" indent="0" eaLnBrk="1" hangingPunct="1">
              <a:buNone/>
            </a:pPr>
            <a:br>
              <a:rPr lang="en-GB" dirty="0"/>
            </a:br>
            <a:endParaRPr lang="en-GB" dirty="0"/>
          </a:p>
        </p:txBody>
      </p:sp>
      <p:sp>
        <p:nvSpPr>
          <p:cNvPr id="54275" name="Rectangle 3"/>
          <p:cNvSpPr>
            <a:spLocks noGrp="1" noChangeArrowheads="1"/>
          </p:cNvSpPr>
          <p:nvPr>
            <p:ph sz="quarter" idx="13"/>
          </p:nvPr>
        </p:nvSpPr>
        <p:spPr>
          <a:xfrm>
            <a:off x="685800" y="457200"/>
            <a:ext cx="7772400" cy="6019800"/>
          </a:xfrm>
        </p:spPr>
        <p:txBody>
          <a:bodyPr>
            <a:normAutofit/>
          </a:bodyPr>
          <a:lstStyle/>
          <a:p>
            <a:pPr marL="45720" indent="0" algn="ctr">
              <a:buNone/>
              <a:defRPr/>
            </a:pPr>
            <a:r>
              <a:rPr lang="en-GB" sz="4600" b="1" dirty="0">
                <a:gradFill>
                  <a:gsLst>
                    <a:gs pos="0">
                      <a:schemeClr val="tx1"/>
                    </a:gs>
                    <a:gs pos="40000">
                      <a:schemeClr val="tx1">
                        <a:lumMod val="75000"/>
                        <a:lumOff val="25000"/>
                      </a:schemeClr>
                    </a:gs>
                    <a:gs pos="100000">
                      <a:schemeClr val="tx2">
                        <a:alpha val="65000"/>
                      </a:schemeClr>
                    </a:gs>
                  </a:gsLst>
                  <a:lin ang="5400000" scaled="0"/>
                </a:gradFill>
                <a:effectLst>
                  <a:reflection blurRad="6350" stA="55000" endA="300" endPos="45500" dir="5400000" sy="-100000" algn="bl" rotWithShape="0"/>
                </a:effectLst>
                <a:latin typeface="+mj-lt"/>
                <a:ea typeface="+mj-ea"/>
                <a:cs typeface="+mj-cs"/>
              </a:rPr>
              <a:t>The children to do </a:t>
            </a:r>
            <a:r>
              <a:rPr lang="en-GB" sz="4600" b="1" u="sng" dirty="0">
                <a:gradFill>
                  <a:gsLst>
                    <a:gs pos="0">
                      <a:schemeClr val="tx1"/>
                    </a:gs>
                    <a:gs pos="40000">
                      <a:schemeClr val="tx1">
                        <a:lumMod val="75000"/>
                        <a:lumOff val="25000"/>
                      </a:schemeClr>
                    </a:gs>
                    <a:gs pos="100000">
                      <a:schemeClr val="tx2">
                        <a:alpha val="65000"/>
                      </a:schemeClr>
                    </a:gs>
                  </a:gsLst>
                  <a:lin ang="5400000" scaled="0"/>
                </a:gradFill>
                <a:effectLst>
                  <a:reflection blurRad="6350" stA="55000" endA="300" endPos="45500" dir="5400000" sy="-100000" algn="bl" rotWithShape="0"/>
                </a:effectLst>
                <a:latin typeface="+mj-lt"/>
                <a:ea typeface="+mj-ea"/>
                <a:cs typeface="+mj-cs"/>
              </a:rPr>
              <a:t>not </a:t>
            </a:r>
            <a:r>
              <a:rPr lang="en-GB" sz="4600" b="1" dirty="0">
                <a:gradFill>
                  <a:gsLst>
                    <a:gs pos="0">
                      <a:schemeClr val="tx1"/>
                    </a:gs>
                    <a:gs pos="40000">
                      <a:schemeClr val="tx1">
                        <a:lumMod val="75000"/>
                        <a:lumOff val="25000"/>
                      </a:schemeClr>
                    </a:gs>
                    <a:gs pos="100000">
                      <a:schemeClr val="tx2">
                        <a:alpha val="65000"/>
                      </a:schemeClr>
                    </a:gs>
                  </a:gsLst>
                  <a:lin ang="5400000" scaled="0"/>
                </a:gradFill>
                <a:effectLst>
                  <a:reflection blurRad="6350" stA="55000" endA="300" endPos="45500" dir="5400000" sy="-100000" algn="bl" rotWithShape="0"/>
                </a:effectLst>
                <a:latin typeface="+mj-lt"/>
                <a:ea typeface="+mj-ea"/>
                <a:cs typeface="+mj-cs"/>
              </a:rPr>
              <a:t>need to bring</a:t>
            </a:r>
          </a:p>
          <a:p>
            <a:pPr eaLnBrk="1" hangingPunct="1">
              <a:defRPr/>
            </a:pPr>
            <a:endParaRPr lang="en-GB" dirty="0"/>
          </a:p>
          <a:p>
            <a:pPr eaLnBrk="1" hangingPunct="1">
              <a:defRPr/>
            </a:pPr>
            <a:r>
              <a:rPr lang="en-GB" dirty="0"/>
              <a:t>Electronic games/ devices </a:t>
            </a:r>
          </a:p>
          <a:p>
            <a:pPr eaLnBrk="1" hangingPunct="1">
              <a:defRPr/>
            </a:pPr>
            <a:r>
              <a:rPr lang="en-GB" dirty="0"/>
              <a:t>Aerosols</a:t>
            </a:r>
          </a:p>
          <a:p>
            <a:pPr eaLnBrk="1" hangingPunct="1">
              <a:defRPr/>
            </a:pPr>
            <a:r>
              <a:rPr lang="en-GB" dirty="0"/>
              <a:t>Mobile phones (a contact number will given on the letter)</a:t>
            </a:r>
          </a:p>
          <a:p>
            <a:pPr eaLnBrk="1" hangingPunct="1">
              <a:defRPr/>
            </a:pPr>
            <a:r>
              <a:rPr lang="en-GB" dirty="0"/>
              <a:t>Jewellery</a:t>
            </a:r>
          </a:p>
          <a:p>
            <a:pPr eaLnBrk="1" hangingPunct="1">
              <a:defRPr/>
            </a:pPr>
            <a:r>
              <a:rPr lang="en-GB" dirty="0"/>
              <a:t>Cameras</a:t>
            </a:r>
          </a:p>
          <a:p>
            <a:pPr eaLnBrk="1" hangingPunct="1">
              <a:defRPr/>
            </a:pPr>
            <a:r>
              <a:rPr lang="en-GB" dirty="0"/>
              <a:t>Money</a:t>
            </a:r>
          </a:p>
          <a:p>
            <a:pPr eaLnBrk="1" hangingPunct="1">
              <a:defRPr/>
            </a:pPr>
            <a:r>
              <a:rPr lang="en-GB" dirty="0"/>
              <a:t>Food containing nuts</a:t>
            </a:r>
          </a:p>
        </p:txBody>
      </p:sp>
      <p:pic>
        <p:nvPicPr>
          <p:cNvPr id="6150" name="Picture 4" descr="j0413614"/>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010400" y="3729134"/>
            <a:ext cx="1524000" cy="1511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02803153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1"/>
          <p:cNvSpPr>
            <a:spLocks noGrp="1"/>
          </p:cNvSpPr>
          <p:nvPr>
            <p:ph type="title"/>
          </p:nvPr>
        </p:nvSpPr>
        <p:spPr>
          <a:xfrm>
            <a:off x="1676400" y="3412"/>
            <a:ext cx="6512511" cy="1143000"/>
          </a:xfrm>
        </p:spPr>
        <p:txBody>
          <a:bodyPr/>
          <a:lstStyle/>
          <a:p>
            <a:pPr marL="0" indent="0" algn="ctr" eaLnBrk="1" hangingPunct="1">
              <a:buNone/>
            </a:pPr>
            <a:r>
              <a:rPr lang="en-GB" dirty="0"/>
              <a:t>Food</a:t>
            </a:r>
          </a:p>
        </p:txBody>
      </p:sp>
      <p:sp>
        <p:nvSpPr>
          <p:cNvPr id="9219" name="Content Placeholder 2"/>
          <p:cNvSpPr>
            <a:spLocks noGrp="1"/>
          </p:cNvSpPr>
          <p:nvPr>
            <p:ph sz="quarter" idx="13"/>
          </p:nvPr>
        </p:nvSpPr>
        <p:spPr>
          <a:xfrm>
            <a:off x="381000" y="1219200"/>
            <a:ext cx="8153400" cy="3474720"/>
          </a:xfrm>
        </p:spPr>
        <p:txBody>
          <a:bodyPr/>
          <a:lstStyle/>
          <a:p>
            <a:pPr eaLnBrk="1" hangingPunct="1"/>
            <a:r>
              <a:rPr lang="en-GB" dirty="0"/>
              <a:t> Children will not go hungry!</a:t>
            </a:r>
          </a:p>
          <a:p>
            <a:pPr eaLnBrk="1" hangingPunct="1"/>
            <a:r>
              <a:rPr lang="en-GB" dirty="0"/>
              <a:t> All meals are provided, apart from DAY 1 LUNCH</a:t>
            </a:r>
          </a:p>
          <a:p>
            <a:pPr eaLnBrk="1" hangingPunct="1"/>
            <a:r>
              <a:rPr lang="en-GB" dirty="0"/>
              <a:t> Please provide a packed lunch for Day 1 </a:t>
            </a:r>
          </a:p>
          <a:p>
            <a:pPr eaLnBrk="1" hangingPunct="1"/>
            <a:r>
              <a:rPr lang="en-GB" dirty="0"/>
              <a:t> No nuts please</a:t>
            </a:r>
          </a:p>
          <a:p>
            <a:pPr eaLnBrk="1" hangingPunct="1"/>
            <a:r>
              <a:rPr lang="en-GB" dirty="0"/>
              <a:t> Please also provide a non breakable and named drinks           bottle.</a:t>
            </a:r>
          </a:p>
          <a:p>
            <a:pPr eaLnBrk="1" hangingPunct="1"/>
            <a:r>
              <a:rPr lang="en-GB" dirty="0"/>
              <a:t> We will always have drinks available and a hot drink at bedtime.</a:t>
            </a:r>
          </a:p>
        </p:txBody>
      </p:sp>
      <p:pic>
        <p:nvPicPr>
          <p:cNvPr id="9223" name="Picture 7" descr="http://www.hookecourt.co.uk/myalbum_files/food.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64505" y="4343400"/>
            <a:ext cx="3414990" cy="2275237"/>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6"/>
          <p:cNvSpPr>
            <a:spLocks noGrp="1" noChangeArrowheads="1"/>
          </p:cNvSpPr>
          <p:nvPr>
            <p:ph type="title"/>
          </p:nvPr>
        </p:nvSpPr>
        <p:spPr>
          <a:xfrm>
            <a:off x="1315744" y="344487"/>
            <a:ext cx="6512511" cy="1143000"/>
          </a:xfrm>
        </p:spPr>
        <p:txBody>
          <a:bodyPr/>
          <a:lstStyle/>
          <a:p>
            <a:pPr marL="0" indent="0" algn="ctr" eaLnBrk="1" hangingPunct="1">
              <a:buNone/>
            </a:pPr>
            <a:r>
              <a:rPr lang="en-GB" dirty="0"/>
              <a:t>Medical and dietary requirements</a:t>
            </a:r>
          </a:p>
        </p:txBody>
      </p:sp>
      <p:sp>
        <p:nvSpPr>
          <p:cNvPr id="7173" name="Rectangle 7"/>
          <p:cNvSpPr>
            <a:spLocks noGrp="1" noChangeArrowheads="1"/>
          </p:cNvSpPr>
          <p:nvPr>
            <p:ph sz="quarter" idx="13"/>
          </p:nvPr>
        </p:nvSpPr>
        <p:spPr>
          <a:xfrm>
            <a:off x="533399" y="1981200"/>
            <a:ext cx="8077200" cy="4724400"/>
          </a:xfrm>
        </p:spPr>
        <p:txBody>
          <a:bodyPr>
            <a:normAutofit fontScale="62500" lnSpcReduction="20000"/>
          </a:bodyPr>
          <a:lstStyle/>
          <a:p>
            <a:pPr eaLnBrk="1" hangingPunct="1">
              <a:lnSpc>
                <a:spcPct val="170000"/>
              </a:lnSpc>
            </a:pPr>
            <a:r>
              <a:rPr lang="en-GB" sz="2800" dirty="0"/>
              <a:t>Parental consent form for permission to administer paracetamol and ibuprofen, etc</a:t>
            </a:r>
          </a:p>
          <a:p>
            <a:pPr eaLnBrk="1" hangingPunct="1">
              <a:lnSpc>
                <a:spcPct val="170000"/>
              </a:lnSpc>
            </a:pPr>
            <a:r>
              <a:rPr lang="en-GB" sz="2800" dirty="0"/>
              <a:t>Dietary requirements – please let us know as soon as possible</a:t>
            </a:r>
          </a:p>
          <a:p>
            <a:pPr eaLnBrk="1" hangingPunct="1">
              <a:lnSpc>
                <a:spcPct val="170000"/>
              </a:lnSpc>
            </a:pPr>
            <a:r>
              <a:rPr lang="en-GB" sz="2800" dirty="0"/>
              <a:t>Medication will be taken to camp and administered by members of staff.</a:t>
            </a:r>
          </a:p>
          <a:p>
            <a:pPr eaLnBrk="1" hangingPunct="1">
              <a:lnSpc>
                <a:spcPct val="170000"/>
              </a:lnSpc>
            </a:pPr>
            <a:r>
              <a:rPr lang="en-GB" sz="2800" b="1" dirty="0"/>
              <a:t>All</a:t>
            </a:r>
            <a:r>
              <a:rPr lang="en-GB" sz="2800" dirty="0"/>
              <a:t> medication needs to be given to a specific adult on the Wednesday morning.</a:t>
            </a:r>
          </a:p>
          <a:p>
            <a:pPr eaLnBrk="1" hangingPunct="1">
              <a:lnSpc>
                <a:spcPct val="170000"/>
              </a:lnSpc>
            </a:pPr>
            <a:r>
              <a:rPr lang="en-GB" sz="2800" dirty="0"/>
              <a:t>Travel sickness pills - please make sure that the children take them before travelling on the morning of 21</a:t>
            </a:r>
            <a:r>
              <a:rPr lang="en-GB" sz="2800" baseline="30000" dirty="0"/>
              <a:t>st</a:t>
            </a:r>
            <a:r>
              <a:rPr lang="en-GB" sz="2800" dirty="0"/>
              <a:t> October and have some for the return journey.</a:t>
            </a:r>
          </a:p>
        </p:txBody>
      </p:sp>
      <p:pic>
        <p:nvPicPr>
          <p:cNvPr id="2050" name="Picture 2" descr="C:\Temporary\Content.IE5\ZWMVTHXI\MC900251781[1].wm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166686" y="457200"/>
            <a:ext cx="1820863" cy="1411287"/>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p:cut/>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5" name="Rectangle 6"/>
          <p:cNvSpPr>
            <a:spLocks noGrp="1" noChangeArrowheads="1"/>
          </p:cNvSpPr>
          <p:nvPr>
            <p:ph type="title"/>
          </p:nvPr>
        </p:nvSpPr>
        <p:spPr>
          <a:xfrm>
            <a:off x="304800" y="381000"/>
            <a:ext cx="6512511" cy="1143000"/>
          </a:xfrm>
        </p:spPr>
        <p:txBody>
          <a:bodyPr/>
          <a:lstStyle/>
          <a:p>
            <a:pPr marL="0" indent="0" algn="l" eaLnBrk="1" hangingPunct="1">
              <a:buNone/>
            </a:pPr>
            <a:r>
              <a:rPr lang="en-GB" dirty="0"/>
              <a:t>Sleeping</a:t>
            </a:r>
          </a:p>
        </p:txBody>
      </p:sp>
      <p:sp>
        <p:nvSpPr>
          <p:cNvPr id="8196" name="Rectangle 7"/>
          <p:cNvSpPr>
            <a:spLocks noGrp="1" noChangeArrowheads="1"/>
          </p:cNvSpPr>
          <p:nvPr>
            <p:ph sz="quarter" idx="13"/>
          </p:nvPr>
        </p:nvSpPr>
        <p:spPr>
          <a:xfrm>
            <a:off x="685800" y="1371600"/>
            <a:ext cx="7772400" cy="4959350"/>
          </a:xfrm>
        </p:spPr>
        <p:txBody>
          <a:bodyPr>
            <a:normAutofit fontScale="92500" lnSpcReduction="10000"/>
          </a:bodyPr>
          <a:lstStyle/>
          <a:p>
            <a:pPr eaLnBrk="1" hangingPunct="1">
              <a:lnSpc>
                <a:spcPct val="150000"/>
              </a:lnSpc>
            </a:pPr>
            <a:r>
              <a:rPr lang="en-GB" dirty="0"/>
              <a:t>Children sleep in fully central heated, bunk-bedded rooms</a:t>
            </a:r>
          </a:p>
          <a:p>
            <a:pPr eaLnBrk="1" hangingPunct="1">
              <a:lnSpc>
                <a:spcPct val="150000"/>
              </a:lnSpc>
            </a:pPr>
            <a:r>
              <a:rPr lang="en-GB" dirty="0"/>
              <a:t>4-7 children in a room</a:t>
            </a:r>
          </a:p>
          <a:p>
            <a:pPr eaLnBrk="1" hangingPunct="1">
              <a:lnSpc>
                <a:spcPct val="150000"/>
              </a:lnSpc>
            </a:pPr>
            <a:r>
              <a:rPr lang="en-GB" dirty="0"/>
              <a:t>Each accommodation unit has its own common room, showers, toilets, boot room and kitchenette for making hot and cold drinks.</a:t>
            </a:r>
          </a:p>
          <a:p>
            <a:pPr eaLnBrk="1" hangingPunct="1">
              <a:lnSpc>
                <a:spcPct val="150000"/>
              </a:lnSpc>
            </a:pPr>
            <a:r>
              <a:rPr lang="en-GB" dirty="0"/>
              <a:t>All children and staff are in the same building.</a:t>
            </a:r>
          </a:p>
          <a:p>
            <a:pPr eaLnBrk="1" hangingPunct="1">
              <a:lnSpc>
                <a:spcPct val="150000"/>
              </a:lnSpc>
            </a:pPr>
            <a:r>
              <a:rPr lang="en-GB" dirty="0"/>
              <a:t>Children have had the chance to say who they want to be with and we will allocate rooms.</a:t>
            </a:r>
          </a:p>
          <a:p>
            <a:pPr eaLnBrk="1" hangingPunct="1">
              <a:lnSpc>
                <a:spcPct val="150000"/>
              </a:lnSpc>
            </a:pPr>
            <a:r>
              <a:rPr lang="en-GB" dirty="0"/>
              <a:t>All rooms will be named and the children will know who is in which room – including where the adults are.</a:t>
            </a:r>
          </a:p>
          <a:p>
            <a:pPr eaLnBrk="1" hangingPunct="1">
              <a:lnSpc>
                <a:spcPct val="150000"/>
              </a:lnSpc>
            </a:pPr>
            <a:endParaRPr lang="en-GB" dirty="0"/>
          </a:p>
        </p:txBody>
      </p:sp>
      <p:pic>
        <p:nvPicPr>
          <p:cNvPr id="3074" name="Picture 2" descr="C:\Temporary\Content.IE5\W5V0PFVO\MC900352376[1].wm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039154" y="79325"/>
            <a:ext cx="1810258" cy="144938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p:cut/>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5" name="Rectangle 6"/>
          <p:cNvSpPr>
            <a:spLocks noGrp="1" noChangeArrowheads="1"/>
          </p:cNvSpPr>
          <p:nvPr>
            <p:ph type="title"/>
          </p:nvPr>
        </p:nvSpPr>
        <p:spPr>
          <a:xfrm>
            <a:off x="304800" y="381000"/>
            <a:ext cx="6512511" cy="1143000"/>
          </a:xfrm>
        </p:spPr>
        <p:txBody>
          <a:bodyPr/>
          <a:lstStyle/>
          <a:p>
            <a:pPr marL="0" indent="0" algn="l" eaLnBrk="1" hangingPunct="1">
              <a:buNone/>
            </a:pPr>
            <a:r>
              <a:rPr lang="en-GB" dirty="0"/>
              <a:t>Sleeping</a:t>
            </a:r>
          </a:p>
        </p:txBody>
      </p:sp>
      <p:pic>
        <p:nvPicPr>
          <p:cNvPr id="3074" name="Picture 2" descr="C:\Temporary\Content.IE5\W5V0PFVO\MC900352376[1].wm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039154" y="79325"/>
            <a:ext cx="1810258" cy="1449388"/>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a:extLst>
              <a:ext uri="{FF2B5EF4-FFF2-40B4-BE49-F238E27FC236}">
                <a16:creationId xmlns:a16="http://schemas.microsoft.com/office/drawing/2014/main" id="{E3912B6B-EBCD-478E-9AD0-6FA1272C6176}"/>
              </a:ext>
            </a:extLst>
          </p:cNvPr>
          <p:cNvPicPr>
            <a:picLocks noChangeAspect="1"/>
          </p:cNvPicPr>
          <p:nvPr/>
        </p:nvPicPr>
        <p:blipFill>
          <a:blip r:embed="rId3"/>
          <a:stretch>
            <a:fillRect/>
          </a:stretch>
        </p:blipFill>
        <p:spPr>
          <a:xfrm>
            <a:off x="2743200" y="1143000"/>
            <a:ext cx="4615930" cy="5562600"/>
          </a:xfrm>
          <a:prstGeom prst="rect">
            <a:avLst/>
          </a:prstGeom>
        </p:spPr>
      </p:pic>
    </p:spTree>
    <p:extLst>
      <p:ext uri="{BB962C8B-B14F-4D97-AF65-F5344CB8AC3E}">
        <p14:creationId xmlns:p14="http://schemas.microsoft.com/office/powerpoint/2010/main" val="471147319"/>
      </p:ext>
    </p:extLst>
  </p:cSld>
  <p:clrMapOvr>
    <a:masterClrMapping/>
  </p:clrMapOvr>
  <p:transition>
    <p:cut/>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a:extLst>
              <a:ext uri="{FF2B5EF4-FFF2-40B4-BE49-F238E27FC236}">
                <a16:creationId xmlns:a16="http://schemas.microsoft.com/office/drawing/2014/main" id="{B6337250-8DFE-4133-BCCD-BBEEDD4FBF04}"/>
              </a:ext>
            </a:extLst>
          </p:cNvPr>
          <p:cNvSpPr>
            <a:spLocks noGrp="1"/>
          </p:cNvSpPr>
          <p:nvPr>
            <p:ph type="subTitle" idx="1"/>
          </p:nvPr>
        </p:nvSpPr>
        <p:spPr/>
        <p:txBody>
          <a:bodyPr/>
          <a:lstStyle/>
          <a:p>
            <a:endParaRPr lang="en-GB"/>
          </a:p>
        </p:txBody>
      </p:sp>
      <p:sp>
        <p:nvSpPr>
          <p:cNvPr id="3" name="Title 2">
            <a:extLst>
              <a:ext uri="{FF2B5EF4-FFF2-40B4-BE49-F238E27FC236}">
                <a16:creationId xmlns:a16="http://schemas.microsoft.com/office/drawing/2014/main" id="{074D73A4-09FF-45F7-B015-86C3882E32C1}"/>
              </a:ext>
            </a:extLst>
          </p:cNvPr>
          <p:cNvSpPr>
            <a:spLocks noGrp="1"/>
          </p:cNvSpPr>
          <p:nvPr>
            <p:ph type="ctrTitle"/>
          </p:nvPr>
        </p:nvSpPr>
        <p:spPr/>
        <p:txBody>
          <a:bodyPr/>
          <a:lstStyle/>
          <a:p>
            <a:endParaRPr lang="en-GB"/>
          </a:p>
        </p:txBody>
      </p:sp>
      <p:pic>
        <p:nvPicPr>
          <p:cNvPr id="5" name="Picture 4">
            <a:extLst>
              <a:ext uri="{FF2B5EF4-FFF2-40B4-BE49-F238E27FC236}">
                <a16:creationId xmlns:a16="http://schemas.microsoft.com/office/drawing/2014/main" id="{5AAACE97-2866-48D5-887D-D1D04DA71C3B}"/>
              </a:ext>
            </a:extLst>
          </p:cNvPr>
          <p:cNvPicPr>
            <a:picLocks noChangeAspect="1"/>
          </p:cNvPicPr>
          <p:nvPr/>
        </p:nvPicPr>
        <p:blipFill>
          <a:blip r:embed="rId2"/>
          <a:stretch>
            <a:fillRect/>
          </a:stretch>
        </p:blipFill>
        <p:spPr>
          <a:xfrm>
            <a:off x="294588" y="1324172"/>
            <a:ext cx="8293818" cy="5264003"/>
          </a:xfrm>
          <a:prstGeom prst="rect">
            <a:avLst/>
          </a:prstGeom>
        </p:spPr>
      </p:pic>
      <p:pic>
        <p:nvPicPr>
          <p:cNvPr id="6" name="Picture 2" descr="C:\Temporary\Content.IE5\W5V0PFVO\MC900352376[1].wmf">
            <a:extLst>
              <a:ext uri="{FF2B5EF4-FFF2-40B4-BE49-F238E27FC236}">
                <a16:creationId xmlns:a16="http://schemas.microsoft.com/office/drawing/2014/main" id="{5E9DBA61-2CDF-4964-BAAE-D0B9797679D9}"/>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039154" y="79325"/>
            <a:ext cx="1810258" cy="1449388"/>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2" descr="C:\Temporary\Content.IE5\W5V0PFVO\MC900352376[1].wmf">
            <a:extLst>
              <a:ext uri="{FF2B5EF4-FFF2-40B4-BE49-F238E27FC236}">
                <a16:creationId xmlns:a16="http://schemas.microsoft.com/office/drawing/2014/main" id="{2762E390-F397-4F46-A797-0E7D49C3F8F4}"/>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191554" y="231725"/>
            <a:ext cx="1810258" cy="14493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2732068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2" name="Rectangle 6"/>
          <p:cNvSpPr>
            <a:spLocks noGrp="1" noChangeArrowheads="1"/>
          </p:cNvSpPr>
          <p:nvPr>
            <p:ph type="title"/>
          </p:nvPr>
        </p:nvSpPr>
        <p:spPr>
          <a:xfrm>
            <a:off x="1315744" y="381000"/>
            <a:ext cx="6512511" cy="1143000"/>
          </a:xfrm>
        </p:spPr>
        <p:txBody>
          <a:bodyPr/>
          <a:lstStyle/>
          <a:p>
            <a:pPr marL="0" indent="0" algn="ctr" eaLnBrk="1" hangingPunct="1">
              <a:buNone/>
            </a:pPr>
            <a:r>
              <a:rPr lang="en-GB" dirty="0"/>
              <a:t>Before we go…</a:t>
            </a:r>
          </a:p>
        </p:txBody>
      </p:sp>
      <p:sp>
        <p:nvSpPr>
          <p:cNvPr id="12293" name="Rectangle 7"/>
          <p:cNvSpPr>
            <a:spLocks noGrp="1" noChangeArrowheads="1"/>
          </p:cNvSpPr>
          <p:nvPr>
            <p:ph sz="quarter" idx="13"/>
          </p:nvPr>
        </p:nvSpPr>
        <p:spPr>
          <a:xfrm>
            <a:off x="533400" y="1752600"/>
            <a:ext cx="8153400" cy="3611880"/>
          </a:xfrm>
        </p:spPr>
        <p:txBody>
          <a:bodyPr>
            <a:normAutofit/>
          </a:bodyPr>
          <a:lstStyle/>
          <a:p>
            <a:pPr eaLnBrk="1" hangingPunct="1"/>
            <a:r>
              <a:rPr lang="en-GB" sz="2400" b="1" dirty="0"/>
              <a:t>Please complete:</a:t>
            </a:r>
          </a:p>
          <a:p>
            <a:pPr lvl="1"/>
            <a:r>
              <a:rPr lang="en-GB" sz="2200" dirty="0">
                <a:solidFill>
                  <a:schemeClr val="accent1">
                    <a:lumMod val="75000"/>
                  </a:schemeClr>
                </a:solidFill>
              </a:rPr>
              <a:t>Behaviour Contract</a:t>
            </a:r>
          </a:p>
          <a:p>
            <a:pPr lvl="1"/>
            <a:r>
              <a:rPr lang="en-GB" sz="2200" dirty="0">
                <a:solidFill>
                  <a:schemeClr val="accent1">
                    <a:lumMod val="75000"/>
                  </a:schemeClr>
                </a:solidFill>
              </a:rPr>
              <a:t>Medical Consent including dietary requirements</a:t>
            </a:r>
          </a:p>
          <a:p>
            <a:pPr lvl="1"/>
            <a:r>
              <a:rPr lang="en-GB" sz="2200" dirty="0">
                <a:solidFill>
                  <a:schemeClr val="accent1">
                    <a:lumMod val="75000"/>
                  </a:schemeClr>
                </a:solidFill>
              </a:rPr>
              <a:t>Check the kit list</a:t>
            </a:r>
          </a:p>
          <a:p>
            <a:pPr lvl="1"/>
            <a:r>
              <a:rPr lang="en-US" sz="2200" dirty="0">
                <a:solidFill>
                  <a:schemeClr val="accent1">
                    <a:lumMod val="75000"/>
                  </a:schemeClr>
                </a:solidFill>
              </a:rPr>
              <a:t>P</a:t>
            </a:r>
            <a:r>
              <a:rPr lang="en-GB" sz="2200" dirty="0">
                <a:solidFill>
                  <a:schemeClr val="accent1">
                    <a:lumMod val="75000"/>
                  </a:schemeClr>
                </a:solidFill>
              </a:rPr>
              <a:t>lease return forms to office by Friday 9</a:t>
            </a:r>
            <a:r>
              <a:rPr lang="en-GB" sz="2200" baseline="30000" dirty="0">
                <a:solidFill>
                  <a:schemeClr val="accent1">
                    <a:lumMod val="75000"/>
                  </a:schemeClr>
                </a:solidFill>
              </a:rPr>
              <a:t>th</a:t>
            </a:r>
            <a:r>
              <a:rPr lang="en-GB" sz="2200" dirty="0">
                <a:solidFill>
                  <a:schemeClr val="accent1">
                    <a:lumMod val="75000"/>
                  </a:schemeClr>
                </a:solidFill>
              </a:rPr>
              <a:t>  October.</a:t>
            </a:r>
          </a:p>
        </p:txBody>
      </p:sp>
    </p:spTree>
  </p:cSld>
  <p:clrMapOvr>
    <a:masterClrMapping/>
  </p:clrMapOvr>
  <p:transition>
    <p:cut/>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p:cNvSpPr>
            <a:spLocks noGrp="1"/>
          </p:cNvSpPr>
          <p:nvPr>
            <p:ph type="subTitle" idx="1"/>
          </p:nvPr>
        </p:nvSpPr>
        <p:spPr/>
        <p:txBody>
          <a:bodyPr/>
          <a:lstStyle/>
          <a:p>
            <a:endParaRPr lang="en-GB" dirty="0"/>
          </a:p>
        </p:txBody>
      </p:sp>
      <p:sp>
        <p:nvSpPr>
          <p:cNvPr id="3" name="Title 2"/>
          <p:cNvSpPr>
            <a:spLocks noGrp="1"/>
          </p:cNvSpPr>
          <p:nvPr>
            <p:ph type="ctrTitle"/>
          </p:nvPr>
        </p:nvSpPr>
        <p:spPr/>
        <p:txBody>
          <a:bodyPr/>
          <a:lstStyle/>
          <a:p>
            <a:pPr marL="182880" indent="0">
              <a:buNone/>
            </a:pPr>
            <a:r>
              <a:rPr lang="en-GB" dirty="0"/>
              <a:t>Any questions…….</a:t>
            </a:r>
          </a:p>
        </p:txBody>
      </p:sp>
      <p:pic>
        <p:nvPicPr>
          <p:cNvPr id="2050" name="Picture 2" descr="C:\Temporary\Content.IE5\F8FP6PPH\MC900434411[1].wm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039938" y="273050"/>
            <a:ext cx="1625600" cy="1828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59681893"/>
      </p:ext>
    </p:extLst>
  </p:cSld>
  <p:clrMapOvr>
    <a:masterClrMapping/>
  </p:clrMapOvr>
</p:sld>
</file>

<file path=ppt/theme/theme1.xml><?xml version="1.0" encoding="utf-8"?>
<a:theme xmlns:a="http://schemas.openxmlformats.org/drawingml/2006/main" name="Slipstream">
  <a:themeElements>
    <a:clrScheme name="Slipstream">
      <a:dk1>
        <a:sysClr val="windowText" lastClr="000000"/>
      </a:dk1>
      <a:lt1>
        <a:sysClr val="window" lastClr="FFFFFF"/>
      </a:lt1>
      <a:dk2>
        <a:srgbClr val="212745"/>
      </a:dk2>
      <a:lt2>
        <a:srgbClr val="B4DCFA"/>
      </a:lt2>
      <a:accent1>
        <a:srgbClr val="4E67C8"/>
      </a:accent1>
      <a:accent2>
        <a:srgbClr val="5ECCF3"/>
      </a:accent2>
      <a:accent3>
        <a:srgbClr val="A7EA52"/>
      </a:accent3>
      <a:accent4>
        <a:srgbClr val="5DCEAF"/>
      </a:accent4>
      <a:accent5>
        <a:srgbClr val="FF8021"/>
      </a:accent5>
      <a:accent6>
        <a:srgbClr val="F14124"/>
      </a:accent6>
      <a:hlink>
        <a:srgbClr val="56C7AA"/>
      </a:hlink>
      <a:folHlink>
        <a:srgbClr val="59A8D1"/>
      </a:folHlink>
    </a:clrScheme>
    <a:fontScheme name="Slipstream">
      <a:majorFont>
        <a:latin typeface="Trebuchet MS"/>
        <a:ea typeface=""/>
        <a:cs typeface=""/>
        <a:font script="Jpan" typeface="HGｺﾞｼｯｸM"/>
        <a:font script="Hang" typeface="HY그래픽B"/>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HGｺﾞｼｯｸM"/>
        <a:font script="Hang" typeface="HY그래픽M"/>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Slipstream">
      <a:fillStyleLst>
        <a:solidFill>
          <a:schemeClr val="phClr"/>
        </a:solidFill>
        <a:gradFill rotWithShape="1">
          <a:gsLst>
            <a:gs pos="28000">
              <a:schemeClr val="phClr">
                <a:tint val="18000"/>
                <a:satMod val="120000"/>
                <a:lumMod val="88000"/>
              </a:schemeClr>
            </a:gs>
            <a:gs pos="100000">
              <a:schemeClr val="phClr">
                <a:tint val="40000"/>
                <a:satMod val="100000"/>
                <a:lumMod val="78000"/>
              </a:schemeClr>
            </a:gs>
          </a:gsLst>
          <a:lin ang="5400000" scaled="0"/>
        </a:gradFill>
        <a:gradFill rotWithShape="1">
          <a:gsLst>
            <a:gs pos="0">
              <a:schemeClr val="phClr">
                <a:lumMod val="95000"/>
              </a:schemeClr>
            </a:gs>
            <a:gs pos="100000">
              <a:schemeClr val="phClr">
                <a:shade val="82000"/>
                <a:satMod val="125000"/>
                <a:lumMod val="74000"/>
              </a:schemeClr>
            </a:gs>
          </a:gsLst>
          <a:lin ang="5400000" scaled="0"/>
        </a:gradFill>
      </a:fillStyleLst>
      <a:lnStyleLst>
        <a:ln w="9525" cap="flat" cmpd="sng" algn="ctr">
          <a:solidFill>
            <a:schemeClr val="phClr"/>
          </a:solidFill>
          <a:prstDash val="solid"/>
        </a:ln>
        <a:ln w="15875" cap="flat" cmpd="sng" algn="ctr">
          <a:solidFill>
            <a:schemeClr val="phClr">
              <a:shade val="75000"/>
              <a:satMod val="125000"/>
              <a:lumMod val="75000"/>
            </a:schemeClr>
          </a:solidFill>
          <a:prstDash val="solid"/>
        </a:ln>
        <a:ln w="25400" cap="flat" cmpd="sng" algn="ctr">
          <a:solidFill>
            <a:schemeClr val="phClr"/>
          </a:solidFill>
          <a:prstDash val="solid"/>
        </a:ln>
      </a:lnStyleLst>
      <a:effectStyleLst>
        <a:effectStyle>
          <a:effectLst>
            <a:outerShdw blurRad="63500" dist="50800" dir="5400000" sx="98000" sy="98000" rotWithShape="0">
              <a:srgbClr val="000000">
                <a:alpha val="20000"/>
              </a:srgbClr>
            </a:outerShdw>
          </a:effectLst>
        </a:effectStyle>
        <a:effectStyle>
          <a:effectLst>
            <a:outerShdw blurRad="40005" dist="22984" dir="5400000" rotWithShape="0">
              <a:srgbClr val="000000">
                <a:alpha val="45000"/>
              </a:srgbClr>
            </a:outerShdw>
          </a:effectLst>
          <a:scene3d>
            <a:camera prst="orthographicFront">
              <a:rot lat="0" lon="0" rev="0"/>
            </a:camera>
            <a:lightRig rig="balanced" dir="tr"/>
          </a:scene3d>
          <a:sp3d prstMaterial="matte">
            <a:bevelT w="19050" h="38100"/>
          </a:sp3d>
        </a:effectStyle>
        <a:effectStyle>
          <a:effectLst>
            <a:reflection blurRad="38100" stA="26000" endPos="23000" dist="25400" dir="5400000" sy="-100000" rotWithShape="0"/>
          </a:effectLst>
          <a:scene3d>
            <a:camera prst="orthographicFront">
              <a:rot lat="0" lon="0" rev="0"/>
            </a:camera>
            <a:lightRig rig="balanced" dir="tr"/>
          </a:scene3d>
          <a:sp3d contourW="14605" prstMaterial="plastic">
            <a:bevelT w="50800"/>
            <a:contourClr>
              <a:schemeClr val="phClr">
                <a:shade val="30000"/>
                <a:satMod val="120000"/>
              </a:schemeClr>
            </a:contourClr>
          </a:sp3d>
        </a:effectStyle>
      </a:effectStyleLst>
      <a:bgFillStyleLst>
        <a:solidFill>
          <a:schemeClr val="phClr"/>
        </a:solidFill>
        <a:gradFill rotWithShape="1">
          <a:gsLst>
            <a:gs pos="0">
              <a:schemeClr val="phClr">
                <a:tint val="98000"/>
                <a:shade val="90000"/>
                <a:satMod val="160000"/>
                <a:lumMod val="100000"/>
              </a:schemeClr>
            </a:gs>
            <a:gs pos="60000">
              <a:schemeClr val="phClr">
                <a:tint val="95000"/>
                <a:shade val="100000"/>
                <a:satMod val="130000"/>
                <a:lumMod val="130000"/>
              </a:schemeClr>
            </a:gs>
            <a:gs pos="100000">
              <a:schemeClr val="phClr">
                <a:tint val="97000"/>
                <a:shade val="100000"/>
                <a:hueMod val="100000"/>
                <a:satMod val="140000"/>
                <a:lumMod val="80000"/>
              </a:schemeClr>
            </a:gs>
          </a:gsLst>
          <a:path path="circle">
            <a:fillToRect l="20000" t="10000" r="20000" b="60000"/>
          </a:path>
        </a:gradFill>
        <a:gradFill rotWithShape="1">
          <a:gsLst>
            <a:gs pos="0">
              <a:schemeClr val="phClr">
                <a:tint val="94000"/>
                <a:satMod val="160000"/>
                <a:lumMod val="160000"/>
              </a:schemeClr>
            </a:gs>
            <a:gs pos="42000">
              <a:schemeClr val="phClr">
                <a:tint val="94000"/>
                <a:shade val="94000"/>
                <a:satMod val="160000"/>
                <a:lumMod val="130000"/>
              </a:schemeClr>
            </a:gs>
            <a:gs pos="100000">
              <a:schemeClr val="phClr">
                <a:tint val="97000"/>
                <a:shade val="94000"/>
                <a:satMod val="180000"/>
                <a:lumMod val="84000"/>
              </a:schemeClr>
            </a:gs>
          </a:gsLst>
          <a:path path="circle">
            <a:fillToRect l="24000" t="44000" r="24000" b="12000"/>
          </a:path>
        </a:gradFill>
      </a:bgFillStyleLst>
    </a:fmtScheme>
  </a:themeElements>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Slipstream</Template>
  <TotalTime>1743</TotalTime>
  <Words>696</Words>
  <Application>Microsoft Office PowerPoint</Application>
  <PresentationFormat>On-screen Show (4:3)</PresentationFormat>
  <Paragraphs>94</Paragraphs>
  <Slides>17</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17</vt:i4>
      </vt:variant>
    </vt:vector>
  </HeadingPairs>
  <TitlesOfParts>
    <vt:vector size="24" baseType="lpstr">
      <vt:lpstr>Arial</vt:lpstr>
      <vt:lpstr>Georgia</vt:lpstr>
      <vt:lpstr>Tahoma</vt:lpstr>
      <vt:lpstr>Times New Roman</vt:lpstr>
      <vt:lpstr>Trebuchet MS</vt:lpstr>
      <vt:lpstr>Wingdings</vt:lpstr>
      <vt:lpstr>Slipstream</vt:lpstr>
      <vt:lpstr>Hooke Court</vt:lpstr>
      <vt:lpstr>PowerPoint Presentation</vt:lpstr>
      <vt:lpstr>Activities</vt:lpstr>
      <vt:lpstr>Itinerary</vt:lpstr>
      <vt:lpstr>Outdoor Adventure Activities</vt:lpstr>
      <vt:lpstr>Evening Activities</vt:lpstr>
      <vt:lpstr>Saxon Day</vt:lpstr>
      <vt:lpstr> </vt:lpstr>
      <vt:lpstr> </vt:lpstr>
      <vt:lpstr> </vt:lpstr>
      <vt:lpstr>Food</vt:lpstr>
      <vt:lpstr>Medical and dietary requirements</vt:lpstr>
      <vt:lpstr>Sleeping</vt:lpstr>
      <vt:lpstr>Sleeping</vt:lpstr>
      <vt:lpstr>PowerPoint Presentation</vt:lpstr>
      <vt:lpstr>Before we go…</vt:lpstr>
      <vt:lpstr>Any questions…….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Okehampton</dc:title>
  <dc:creator>Chris Partridge</dc:creator>
  <cp:lastModifiedBy>Graeme Wilson</cp:lastModifiedBy>
  <cp:revision>105</cp:revision>
  <cp:lastPrinted>1601-01-01T00:00:00Z</cp:lastPrinted>
  <dcterms:created xsi:type="dcterms:W3CDTF">1601-01-01T00:00:00Z</dcterms:created>
  <dcterms:modified xsi:type="dcterms:W3CDTF">2026-09-24T13:02:29Z</dcterms:modified>
</cp:coreProperties>
</file>